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6" r:id="rId4"/>
    <p:sldId id="277" r:id="rId5"/>
    <p:sldId id="259" r:id="rId6"/>
    <p:sldId id="282" r:id="rId7"/>
    <p:sldId id="287" r:id="rId8"/>
    <p:sldId id="288" r:id="rId9"/>
    <p:sldId id="284" r:id="rId10"/>
    <p:sldId id="285" r:id="rId11"/>
    <p:sldId id="275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00"/>
    <a:srgbClr val="DC0080"/>
    <a:srgbClr val="0072CE"/>
    <a:srgbClr val="F4B2D9"/>
    <a:srgbClr val="6E4A8D"/>
    <a:srgbClr val="CBBEDE"/>
    <a:srgbClr val="FFF2B2"/>
    <a:srgbClr val="58CAE7"/>
    <a:srgbClr val="8AC208"/>
    <a:srgbClr val="8AD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0"/>
    <p:restoredTop sz="92958"/>
  </p:normalViewPr>
  <p:slideViewPr>
    <p:cSldViewPr snapToGrid="0">
      <p:cViewPr varScale="1">
        <p:scale>
          <a:sx n="112" d="100"/>
          <a:sy n="112" d="100"/>
        </p:scale>
        <p:origin x="184" y="744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3" Type="http://schemas.openxmlformats.org/officeDocument/2006/relationships/slide" Target="slides/slide6.xml"/><Relationship Id="rId7" Type="http://schemas.openxmlformats.org/officeDocument/2006/relationships/slide" Target="slides/slide10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4/12/24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67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41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50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017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D7D8-3BD8-ED46-980D-C032939380D1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E9F4B-F28B-5047-A76D-DF3651F85AD7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21E5-3643-4048-9926-E99AE07AE2E7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0BDBB-8039-B549-9FB4-17C6DA2AC688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E3640-8C15-5446-B32C-713F742CE2C6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23B4-DBC8-D945-B836-2699EF2AE986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C1CC-7175-9046-96F8-8D0CDD2F879D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61E0C-1A87-D74E-9614-13C096F6387E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BFC1-D92F-0C4F-943A-BD06746D170F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B86E4-4DD4-344B-92F7-7028437F958C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51C56-1A91-AC4E-A063-C29BFC12336B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79C5008-0EF0-8146-AA37-F714C9200879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Plan International Canada - Confident Me - Session 5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hands holding each other&#10;&#10;Description automatically generated with low confidence">
            <a:extLst>
              <a:ext uri="{FF2B5EF4-FFF2-40B4-BE49-F238E27FC236}">
                <a16:creationId xmlns:a16="http://schemas.microsoft.com/office/drawing/2014/main" id="{415F60E7-FCF3-48B4-8E7B-42771E0A4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7" b="5687"/>
          <a:stretch/>
        </p:blipFill>
        <p:spPr>
          <a:xfrm>
            <a:off x="-6350" y="797483"/>
            <a:ext cx="9150350" cy="4266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FAEED0-47B1-DC8E-E495-2E3B29422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-1363429" y="2852724"/>
            <a:ext cx="3019218" cy="280670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4" descr="A flag of canada and a flag of canada&#10;&#10;Description automatically generated">
            <a:extLst>
              <a:ext uri="{FF2B5EF4-FFF2-40B4-BE49-F238E27FC236}">
                <a16:creationId xmlns:a16="http://schemas.microsoft.com/office/drawing/2014/main" id="{2D9BBCBF-A34C-8DE6-77C1-6BFD40387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700" y="0"/>
            <a:ext cx="5829300" cy="789214"/>
          </a:xfrm>
          <a:prstGeom prst="rect">
            <a:avLst/>
          </a:prstGeom>
        </p:spPr>
      </p:pic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422295" y="38891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400941" y="340167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1360946" y="3337602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Round Single Corner Rectangle 3">
            <a:extLst>
              <a:ext uri="{FF2B5EF4-FFF2-40B4-BE49-F238E27FC236}">
                <a16:creationId xmlns:a16="http://schemas.microsoft.com/office/drawing/2014/main" id="{57D10224-D0F0-909F-29D6-7DB507B94654}"/>
              </a:ext>
            </a:extLst>
          </p:cNvPr>
          <p:cNvSpPr/>
          <p:nvPr/>
        </p:nvSpPr>
        <p:spPr>
          <a:xfrm>
            <a:off x="7397919" y="3993382"/>
            <a:ext cx="1230052" cy="1159307"/>
          </a:xfrm>
          <a:prstGeom prst="round1Rect">
            <a:avLst/>
          </a:prstGeom>
          <a:solidFill>
            <a:srgbClr val="F4B2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108EF6-FAA4-8DA7-F6D5-4FA8A2891377}"/>
              </a:ext>
            </a:extLst>
          </p:cNvPr>
          <p:cNvSpPr txBox="1"/>
          <p:nvPr/>
        </p:nvSpPr>
        <p:spPr>
          <a:xfrm>
            <a:off x="7486638" y="4087170"/>
            <a:ext cx="11147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spc="0" dirty="0">
                <a:latin typeface="Poppins" pitchFamily="2" charset="77"/>
                <a:cs typeface="Poppins" pitchFamily="2" charset="77"/>
              </a:rPr>
              <a:t>School workshop for body confidence</a:t>
            </a:r>
            <a:endParaRPr lang="en-US" sz="120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66435CD-0CD8-AF81-EBCF-7FDD17B37C80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74186" y="4265421"/>
            <a:ext cx="67017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0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Be The Change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7FEA5-4F98-7BF3-F53C-34ED9913E0E1}"/>
              </a:ext>
            </a:extLst>
          </p:cNvPr>
          <p:cNvSpPr txBox="1"/>
          <p:nvPr/>
        </p:nvSpPr>
        <p:spPr>
          <a:xfrm>
            <a:off x="390269" y="4043874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spc="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Confident </a:t>
            </a:r>
            <a:r>
              <a:rPr lang="en-US" sz="1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Me | Session 5 of 5</a:t>
            </a:r>
            <a:endParaRPr lang="en-US" sz="1400" b="1" spc="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1B0435-7347-8020-5C59-264B95F09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655" y="2242868"/>
            <a:ext cx="2118017" cy="255382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73A32CDC-5955-490F-6732-AF9A320B8935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7AFB704-C126-8B12-8BF3-4577039B2228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5B9158-C378-914E-30F9-9565D5BF8DE6}"/>
              </a:ext>
            </a:extLst>
          </p:cNvPr>
          <p:cNvSpPr txBox="1"/>
          <p:nvPr/>
        </p:nvSpPr>
        <p:spPr>
          <a:xfrm>
            <a:off x="970711" y="594573"/>
            <a:ext cx="3711121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You’ve got the tools to change the world!</a:t>
            </a:r>
          </a:p>
        </p:txBody>
      </p:sp>
      <p:sp>
        <p:nvSpPr>
          <p:cNvPr id="23" name="Donut 3">
            <a:extLst>
              <a:ext uri="{FF2B5EF4-FFF2-40B4-BE49-F238E27FC236}">
                <a16:creationId xmlns:a16="http://schemas.microsoft.com/office/drawing/2014/main" id="{C243C385-3272-C4DF-56AB-6AA793399779}"/>
              </a:ext>
            </a:extLst>
          </p:cNvPr>
          <p:cNvSpPr/>
          <p:nvPr/>
        </p:nvSpPr>
        <p:spPr>
          <a:xfrm rot="5400000">
            <a:off x="6867729" y="53967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0C5A85-6324-C116-206D-C899740DAC63}"/>
              </a:ext>
            </a:extLst>
          </p:cNvPr>
          <p:cNvGrpSpPr/>
          <p:nvPr/>
        </p:nvGrpSpPr>
        <p:grpSpPr>
          <a:xfrm>
            <a:off x="7032208" y="2457768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73751E-D081-3B34-92CD-CC7069470FAD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8A9EB30-08EB-1333-608F-4D2B755DA5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onut 3">
            <a:extLst>
              <a:ext uri="{FF2B5EF4-FFF2-40B4-BE49-F238E27FC236}">
                <a16:creationId xmlns:a16="http://schemas.microsoft.com/office/drawing/2014/main" id="{D770741F-E93A-F5F6-98C4-1696B9D1A472}"/>
              </a:ext>
            </a:extLst>
          </p:cNvPr>
          <p:cNvSpPr/>
          <p:nvPr/>
        </p:nvSpPr>
        <p:spPr>
          <a:xfrm rot="5400000">
            <a:off x="8232881" y="137788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Plus 27">
            <a:extLst>
              <a:ext uri="{FF2B5EF4-FFF2-40B4-BE49-F238E27FC236}">
                <a16:creationId xmlns:a16="http://schemas.microsoft.com/office/drawing/2014/main" id="{CBDE37EA-4657-0302-26F6-C7DEC1DBC3C6}"/>
              </a:ext>
            </a:extLst>
          </p:cNvPr>
          <p:cNvSpPr/>
          <p:nvPr/>
        </p:nvSpPr>
        <p:spPr>
          <a:xfrm>
            <a:off x="2584971" y="309823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6AB3D1-CD16-5782-B649-2EA058F65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77177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0072CE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Congratulations!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23E16AE-4D30-3CB9-A3CB-4AFCC4DA2361}"/>
              </a:ext>
            </a:extLst>
          </p:cNvPr>
          <p:cNvSpPr/>
          <p:nvPr/>
        </p:nvSpPr>
        <p:spPr>
          <a:xfrm rot="-60000" flipV="1">
            <a:off x="1065012" y="1184659"/>
            <a:ext cx="3831079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306406" y="1899203"/>
            <a:ext cx="4266397" cy="1559220"/>
          </a:xfrm>
          <a:prstGeom prst="round2DiagRect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1D501C-8D43-76B9-1855-2C5E0EB9927D}"/>
              </a:ext>
            </a:extLst>
          </p:cNvPr>
          <p:cNvSpPr txBox="1"/>
          <p:nvPr/>
        </p:nvSpPr>
        <p:spPr>
          <a:xfrm>
            <a:off x="2499843" y="2017093"/>
            <a:ext cx="401425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just finished the </a:t>
            </a:r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 Me: School Workshops for Body Confidence 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Program! Now you can take what you just learned and do your best to be a Body Confidence Champion!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85BC9-6BCA-B1C4-AB46-A02E0ABF25C6}"/>
              </a:ext>
            </a:extLst>
          </p:cNvPr>
          <p:cNvSpPr txBox="1"/>
          <p:nvPr/>
        </p:nvSpPr>
        <p:spPr>
          <a:xfrm>
            <a:off x="1064904" y="3977921"/>
            <a:ext cx="4878696" cy="60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Join a network of Body Confidence Champions across Canada!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plancanada.ca/powerwithin</a:t>
            </a: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7" grpId="0" animBg="1"/>
      <p:bldP spid="21" grpId="0" animBg="1"/>
      <p:bldP spid="25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E24B14-A35A-F860-9C7D-FF91204EF0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9" t="8530" r="23593"/>
          <a:stretch/>
        </p:blipFill>
        <p:spPr>
          <a:xfrm>
            <a:off x="4178268" y="1349293"/>
            <a:ext cx="4405414" cy="3447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880239" y="-29928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038498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581402" y="56756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606224" y="245617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D4456-733D-5309-90B3-93DB74454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70" y="-2171481"/>
            <a:ext cx="342055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C2E944D-98A8-D542-121B-647900765A14}"/>
              </a:ext>
            </a:extLst>
          </p:cNvPr>
          <p:cNvSpPr txBox="1">
            <a:spLocks/>
          </p:cNvSpPr>
          <p:nvPr/>
        </p:nvSpPr>
        <p:spPr>
          <a:xfrm>
            <a:off x="1030581" y="1596158"/>
            <a:ext cx="3524926" cy="272733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About body talk: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Body talk is any conversation about appearance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All kinds of body talk can cause problems to our self-esteem</a:t>
            </a:r>
          </a:p>
          <a:p>
            <a:pPr marL="126000" indent="-126000">
              <a:lnSpc>
                <a:spcPct val="100000"/>
              </a:lnSpc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We can avoid body talk and focus on other qualities instead</a:t>
            </a:r>
          </a:p>
        </p:txBody>
      </p:sp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4"/>
            <a:ext cx="457484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we learning today?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311731" y="33379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5801946" y="9671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913376" y="1433572"/>
            <a:ext cx="3086742" cy="3086742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13376" y="1833221"/>
            <a:ext cx="308674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our </a:t>
            </a:r>
          </a:p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agreement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Ask questions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Listen when others are talking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 differences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Keep it confidential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Contribute as much as you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comfortable with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Anything else?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818F424-4128-2C6F-A89D-73693A9F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0973"/>
            <a:ext cx="279400" cy="42037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B22FF53-A7E8-AED7-CE4E-9CD63DE4CE73}"/>
              </a:ext>
            </a:extLst>
          </p:cNvPr>
          <p:cNvSpPr txBox="1">
            <a:spLocks/>
          </p:cNvSpPr>
          <p:nvPr/>
        </p:nvSpPr>
        <p:spPr>
          <a:xfrm>
            <a:off x="983496" y="2391256"/>
            <a:ext cx="8145220" cy="157172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/>
              <a:t>How can we celebrate individuality?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/>
              <a:t>Meet the Body Confidence Champions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/>
              <a:t>How can we change our world?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/>
              <a:t>You’ve got the tools to change the world!</a:t>
            </a:r>
          </a:p>
        </p:txBody>
      </p:sp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385170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525650" y="-935220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024269" y="7433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6037803" y="-1113427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0DFAA4-2F86-89D9-F4EF-0BF4F3F96DF2}"/>
              </a:ext>
            </a:extLst>
          </p:cNvPr>
          <p:cNvSpPr txBox="1"/>
          <p:nvPr/>
        </p:nvSpPr>
        <p:spPr>
          <a:xfrm>
            <a:off x="970712" y="594574"/>
            <a:ext cx="514433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can we celebrate individuality?</a:t>
            </a:r>
          </a:p>
        </p:txBody>
      </p:sp>
      <p:sp>
        <p:nvSpPr>
          <p:cNvPr id="3" name="Round Diagonal Corner Rectangle 2">
            <a:extLst>
              <a:ext uri="{FF2B5EF4-FFF2-40B4-BE49-F238E27FC236}">
                <a16:creationId xmlns:a16="http://schemas.microsoft.com/office/drawing/2014/main" id="{88247616-E493-65A5-50C1-29D0BF4A9B76}"/>
              </a:ext>
            </a:extLst>
          </p:cNvPr>
          <p:cNvSpPr/>
          <p:nvPr/>
        </p:nvSpPr>
        <p:spPr>
          <a:xfrm rot="5400000">
            <a:off x="6296322" y="779688"/>
            <a:ext cx="2741391" cy="4478107"/>
          </a:xfrm>
          <a:prstGeom prst="round2DiagRect">
            <a:avLst/>
          </a:prstGeom>
          <a:blipFill dpi="0" rotWithShape="0">
            <a:blip r:embed="rId3"/>
            <a:srcRect/>
            <a:stretch>
              <a:fillRect l="-661" t="-7025" r="8299" b="-702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3AC3D45-C30A-8438-4E8D-96924DFBAD92}"/>
              </a:ext>
            </a:extLst>
          </p:cNvPr>
          <p:cNvSpPr txBox="1">
            <a:spLocks/>
          </p:cNvSpPr>
          <p:nvPr/>
        </p:nvSpPr>
        <p:spPr>
          <a:xfrm>
            <a:off x="1030581" y="2246546"/>
            <a:ext cx="4137614" cy="272733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Get in pairs and answer the following questions about your partner: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One thing that I like about (partner) is…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A really unique thing about (partner) is…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/>
              <a:t>One thing that (partner) and I share is…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15A4C84-2059-4A5D-FC7E-6BFF0E16F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435137" y="1131370"/>
            <a:ext cx="3272576" cy="32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99EAC10D-B9D7-8913-6D83-22F6595E34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" t="14985" r="16036" b="6090"/>
          <a:stretch/>
        </p:blipFill>
        <p:spPr>
          <a:xfrm>
            <a:off x="4572000" y="1412153"/>
            <a:ext cx="4512439" cy="3382004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279E77A4-3F9E-E9A5-2811-1AD265FF253F}"/>
              </a:ext>
            </a:extLst>
          </p:cNvPr>
          <p:cNvSpPr/>
          <p:nvPr/>
        </p:nvSpPr>
        <p:spPr>
          <a:xfrm>
            <a:off x="-22486" y="394842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35E6035D-3354-04F0-F3AB-C4D145042C37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628503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Who is a body confidence champion?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296204" y="125066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141327" y="343755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8767658" y="1873354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6012431" y="-122219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2CB31F-3586-FC5F-F7C9-1D0336A76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2372590"/>
            <a:ext cx="342055" cy="5143500"/>
          </a:xfrm>
          <a:prstGeom prst="rect">
            <a:avLst/>
          </a:prstGeom>
        </p:spPr>
      </p:pic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DCD692D2-DBED-894A-7AB7-6D1F095868DC}"/>
              </a:ext>
            </a:extLst>
          </p:cNvPr>
          <p:cNvSpPr txBox="1">
            <a:spLocks/>
          </p:cNvSpPr>
          <p:nvPr/>
        </p:nvSpPr>
        <p:spPr>
          <a:xfrm>
            <a:off x="982932" y="1886635"/>
            <a:ext cx="4137614" cy="2727338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good role model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Supports individuality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Challenges appearance ideals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Respects themselves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Values other people for who they are</a:t>
            </a: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b="1" dirty="0">
                <a:cs typeface="Arial" panose="020B0604020202020204" pitchFamily="34" charset="0"/>
              </a:rPr>
              <a:t>•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cs typeface="Arial" panose="020B0604020202020204" pitchFamily="34" charset="0"/>
              </a:rPr>
              <a:t>Look after each other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>
            <a:off x="-4100" y="1856509"/>
            <a:ext cx="9157965" cy="3335251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235770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Meet Marcel!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338839" y="24853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46818" y="209781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1371653" y="3800046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822D76-3D02-AFAB-7599-73FB1CAE3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" y="-178348"/>
            <a:ext cx="279400" cy="4203700"/>
          </a:xfrm>
          <a:prstGeom prst="rect">
            <a:avLst/>
          </a:prstGeom>
        </p:spPr>
      </p:pic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H="1"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4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 flipH="1">
            <a:off x="-4101" y="3560618"/>
            <a:ext cx="9157965" cy="1631142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2357706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Meet Amara, Haru, Michael, Carleigh &amp; Daniel!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759652" y="25135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8325243" y="317716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666492" y="3947050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3"/>
            <a:srcRect/>
            <a:stretch>
              <a:fillRect l="-8839" t="-196" r="-9503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6A155A-4ED2-EF60-32DD-061AAF41A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-1363429" y="1331174"/>
            <a:ext cx="3019218" cy="2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1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940475D-9B51-AD20-6A1E-47A3A529350D}"/>
              </a:ext>
            </a:extLst>
          </p:cNvPr>
          <p:cNvSpPr/>
          <p:nvPr/>
        </p:nvSpPr>
        <p:spPr>
          <a:xfrm>
            <a:off x="-4100" y="1856509"/>
            <a:ext cx="9157965" cy="3335251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1637427" cy="1138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Meet Ju!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2338839" y="24853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46818" y="2097812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1371653" y="3800046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081CD34E-BEC0-340C-25FE-AB4CE05E1FEA}"/>
              </a:ext>
            </a:extLst>
          </p:cNvPr>
          <p:cNvSpPr/>
          <p:nvPr/>
        </p:nvSpPr>
        <p:spPr>
          <a:xfrm flipH="1" flipV="1">
            <a:off x="3471306" y="594571"/>
            <a:ext cx="4684741" cy="3637188"/>
          </a:xfrm>
          <a:prstGeom prst="round1Rect">
            <a:avLst/>
          </a:prstGeom>
          <a:blipFill dpi="0" rotWithShape="0">
            <a:blip r:embed="rId3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001CA9-19A8-6158-997B-626EE3C06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911741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2571750"/>
            <a:ext cx="9157965" cy="2620010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5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192134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Meet Kallik!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6909760" y="81734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205310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422912" y="57992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ound Single Corner Rectangle 2">
            <a:extLst>
              <a:ext uri="{FF2B5EF4-FFF2-40B4-BE49-F238E27FC236}">
                <a16:creationId xmlns:a16="http://schemas.microsoft.com/office/drawing/2014/main" id="{DBC21204-28C3-DD80-BCE8-B412032AE752}"/>
              </a:ext>
            </a:extLst>
          </p:cNvPr>
          <p:cNvSpPr/>
          <p:nvPr/>
        </p:nvSpPr>
        <p:spPr>
          <a:xfrm flipV="1">
            <a:off x="3037389" y="-21266"/>
            <a:ext cx="3032242" cy="4554143"/>
          </a:xfrm>
          <a:prstGeom prst="round1Rect">
            <a:avLst/>
          </a:prstGeom>
          <a:blipFill dpi="0" rotWithShape="0">
            <a:blip r:embed="rId3"/>
            <a:srcRect/>
            <a:stretch>
              <a:fillRect l="-126" t="-196" r="-789" b="-19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4CAC1F4-602A-6C81-A8BD-666C3A252969}"/>
              </a:ext>
            </a:extLst>
          </p:cNvPr>
          <p:cNvGrpSpPr/>
          <p:nvPr/>
        </p:nvGrpSpPr>
        <p:grpSpPr>
          <a:xfrm>
            <a:off x="7361509" y="3266240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E651EFD-0997-0A4C-592B-D019C8C6ED7B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A2BBA67-70E6-C73B-98ED-FEB7EC56DA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Donut 3">
            <a:extLst>
              <a:ext uri="{FF2B5EF4-FFF2-40B4-BE49-F238E27FC236}">
                <a16:creationId xmlns:a16="http://schemas.microsoft.com/office/drawing/2014/main" id="{C5375E0C-312C-3637-6E56-2C1CF34C2B9E}"/>
              </a:ext>
            </a:extLst>
          </p:cNvPr>
          <p:cNvSpPr/>
          <p:nvPr/>
        </p:nvSpPr>
        <p:spPr>
          <a:xfrm rot="5400000">
            <a:off x="8065294" y="251272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4BC02E-AA13-8611-6DFB-DFA68B74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7503921" y="780822"/>
            <a:ext cx="3019218" cy="2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1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B177EA2-F568-45F3-BCA7-204F01A93C93}"/>
</file>

<file path=customXml/itemProps2.xml><?xml version="1.0" encoding="utf-8"?>
<ds:datastoreItem xmlns:ds="http://schemas.openxmlformats.org/officeDocument/2006/customXml" ds:itemID="{AD5245F4-7191-4599-A2F0-307396889E4A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1506</TotalTime>
  <Words>426</Words>
  <Application>Microsoft Macintosh PowerPoint</Application>
  <PresentationFormat>On-screen Show (16:9)</PresentationFormat>
  <Paragraphs>74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319</cp:revision>
  <dcterms:created xsi:type="dcterms:W3CDTF">2024-03-03T19:11:08Z</dcterms:created>
  <dcterms:modified xsi:type="dcterms:W3CDTF">2024-04-12T18:32:08Z</dcterms:modified>
</cp:coreProperties>
</file>