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11.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0.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16"/>
  </p:notesMasterIdLst>
  <p:sldIdLst>
    <p:sldId id="256" r:id="rId2"/>
    <p:sldId id="257" r:id="rId3"/>
    <p:sldId id="276" r:id="rId4"/>
    <p:sldId id="277" r:id="rId5"/>
    <p:sldId id="282" r:id="rId6"/>
    <p:sldId id="274" r:id="rId7"/>
    <p:sldId id="280" r:id="rId8"/>
    <p:sldId id="259" r:id="rId9"/>
    <p:sldId id="283" r:id="rId10"/>
    <p:sldId id="281" r:id="rId11"/>
    <p:sldId id="284" r:id="rId12"/>
    <p:sldId id="285" r:id="rId13"/>
    <p:sldId id="286" r:id="rId14"/>
    <p:sldId id="275" r:id="rId1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2CE"/>
    <a:srgbClr val="FFF2B2"/>
    <a:srgbClr val="58CAE7"/>
    <a:srgbClr val="8AC208"/>
    <a:srgbClr val="DC0080"/>
    <a:srgbClr val="FFD500"/>
    <a:srgbClr val="6E4A8D"/>
    <a:srgbClr val="8ADAEE"/>
    <a:srgbClr val="DBECB4"/>
    <a:srgbClr val="B2D4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843"/>
    <p:restoredTop sz="95552"/>
  </p:normalViewPr>
  <p:slideViewPr>
    <p:cSldViewPr snapToGrid="0">
      <p:cViewPr varScale="1">
        <p:scale>
          <a:sx n="120" d="100"/>
          <a:sy n="120" d="100"/>
        </p:scale>
        <p:origin x="200" y="688"/>
      </p:cViewPr>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Lst>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_rels/viewProps.xml.rels><?xml version="1.0" encoding="UTF-8" standalone="yes"?>
<Relationships xmlns="http://schemas.openxmlformats.org/package/2006/relationships"><Relationship Id="rId8" Type="http://schemas.openxmlformats.org/officeDocument/2006/relationships/slide" Target="slides/slide11.xml"/><Relationship Id="rId3" Type="http://schemas.openxmlformats.org/officeDocument/2006/relationships/slide" Target="slides/slide6.xml"/><Relationship Id="rId7" Type="http://schemas.openxmlformats.org/officeDocument/2006/relationships/slide" Target="slides/slide10.xml"/><Relationship Id="rId2" Type="http://schemas.openxmlformats.org/officeDocument/2006/relationships/slide" Target="slides/slide5.xml"/><Relationship Id="rId1" Type="http://schemas.openxmlformats.org/officeDocument/2006/relationships/slide" Target="slides/slide4.xml"/><Relationship Id="rId6" Type="http://schemas.openxmlformats.org/officeDocument/2006/relationships/slide" Target="slides/slide9.xml"/><Relationship Id="rId11" Type="http://schemas.openxmlformats.org/officeDocument/2006/relationships/slide" Target="slides/slide14.xml"/><Relationship Id="rId5" Type="http://schemas.openxmlformats.org/officeDocument/2006/relationships/slide" Target="slides/slide8.xml"/><Relationship Id="rId10" Type="http://schemas.openxmlformats.org/officeDocument/2006/relationships/slide" Target="slides/slide13.xml"/><Relationship Id="rId4" Type="http://schemas.openxmlformats.org/officeDocument/2006/relationships/slide" Target="slides/slide7.xml"/><Relationship Id="rId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6F445875-BF77-7E4B-A9B0-CEF16A9E16FB}" type="datetimeFigureOut">
              <a:rPr lang="en-US" smtClean="0"/>
              <a:pPr/>
              <a:t>4/12/24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B2E58215-887E-0A48-9CFB-7FD8E63FB106}" type="slidenum">
              <a:rPr lang="en-US" smtClean="0"/>
              <a:pPr/>
              <a:t>‹#›</a:t>
            </a:fld>
            <a:endParaRPr lang="en-US" dirty="0"/>
          </a:p>
        </p:txBody>
      </p:sp>
    </p:spTree>
    <p:extLst>
      <p:ext uri="{BB962C8B-B14F-4D97-AF65-F5344CB8AC3E}">
        <p14:creationId xmlns:p14="http://schemas.microsoft.com/office/powerpoint/2010/main" val="59475581"/>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Arial" panose="020B0604020202020204" pitchFamily="34" charset="0"/>
        <a:ea typeface="+mn-ea"/>
        <a:cs typeface="+mn-cs"/>
      </a:defRPr>
    </a:lvl1pPr>
    <a:lvl2pPr marL="342900" algn="l" defTabSz="685800" rtl="0" eaLnBrk="1" latinLnBrk="0" hangingPunct="1">
      <a:defRPr sz="900" b="0" i="0" kern="1200">
        <a:solidFill>
          <a:schemeClr val="tx1"/>
        </a:solidFill>
        <a:latin typeface="Arial" panose="020B0604020202020204" pitchFamily="34" charset="0"/>
        <a:ea typeface="+mn-ea"/>
        <a:cs typeface="+mn-cs"/>
      </a:defRPr>
    </a:lvl2pPr>
    <a:lvl3pPr marL="685800" algn="l" defTabSz="685800" rtl="0" eaLnBrk="1" latinLnBrk="0" hangingPunct="1">
      <a:defRPr sz="900" b="0" i="0" kern="1200">
        <a:solidFill>
          <a:schemeClr val="tx1"/>
        </a:solidFill>
        <a:latin typeface="Arial" panose="020B0604020202020204" pitchFamily="34" charset="0"/>
        <a:ea typeface="+mn-ea"/>
        <a:cs typeface="+mn-cs"/>
      </a:defRPr>
    </a:lvl3pPr>
    <a:lvl4pPr marL="1028700" algn="l" defTabSz="685800" rtl="0" eaLnBrk="1" latinLnBrk="0" hangingPunct="1">
      <a:defRPr sz="900" b="0" i="0" kern="1200">
        <a:solidFill>
          <a:schemeClr val="tx1"/>
        </a:solidFill>
        <a:latin typeface="Arial" panose="020B0604020202020204" pitchFamily="34" charset="0"/>
        <a:ea typeface="+mn-ea"/>
        <a:cs typeface="+mn-cs"/>
      </a:defRPr>
    </a:lvl4pPr>
    <a:lvl5pPr marL="1371600" algn="l" defTabSz="685800" rtl="0" eaLnBrk="1" latinLnBrk="0" hangingPunct="1">
      <a:defRPr sz="900" b="0" i="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1</a:t>
            </a:fld>
            <a:endParaRPr lang="en-US" dirty="0"/>
          </a:p>
        </p:txBody>
      </p:sp>
    </p:spTree>
    <p:extLst>
      <p:ext uri="{BB962C8B-B14F-4D97-AF65-F5344CB8AC3E}">
        <p14:creationId xmlns:p14="http://schemas.microsoft.com/office/powerpoint/2010/main" val="2966649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10</a:t>
            </a:fld>
            <a:endParaRPr lang="en-US" dirty="0"/>
          </a:p>
        </p:txBody>
      </p:sp>
    </p:spTree>
    <p:extLst>
      <p:ext uri="{BB962C8B-B14F-4D97-AF65-F5344CB8AC3E}">
        <p14:creationId xmlns:p14="http://schemas.microsoft.com/office/powerpoint/2010/main" val="2953985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11</a:t>
            </a:fld>
            <a:endParaRPr lang="en-US" dirty="0"/>
          </a:p>
        </p:txBody>
      </p:sp>
    </p:spTree>
    <p:extLst>
      <p:ext uri="{BB962C8B-B14F-4D97-AF65-F5344CB8AC3E}">
        <p14:creationId xmlns:p14="http://schemas.microsoft.com/office/powerpoint/2010/main" val="3020017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12</a:t>
            </a:fld>
            <a:endParaRPr lang="en-US" dirty="0"/>
          </a:p>
        </p:txBody>
      </p:sp>
    </p:spTree>
    <p:extLst>
      <p:ext uri="{BB962C8B-B14F-4D97-AF65-F5344CB8AC3E}">
        <p14:creationId xmlns:p14="http://schemas.microsoft.com/office/powerpoint/2010/main" val="3025567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13</a:t>
            </a:fld>
            <a:endParaRPr lang="en-US" dirty="0"/>
          </a:p>
        </p:txBody>
      </p:sp>
    </p:spTree>
    <p:extLst>
      <p:ext uri="{BB962C8B-B14F-4D97-AF65-F5344CB8AC3E}">
        <p14:creationId xmlns:p14="http://schemas.microsoft.com/office/powerpoint/2010/main" val="2902876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14</a:t>
            </a:fld>
            <a:endParaRPr lang="en-US" dirty="0"/>
          </a:p>
        </p:txBody>
      </p:sp>
    </p:spTree>
    <p:extLst>
      <p:ext uri="{BB962C8B-B14F-4D97-AF65-F5344CB8AC3E}">
        <p14:creationId xmlns:p14="http://schemas.microsoft.com/office/powerpoint/2010/main" val="2786815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2</a:t>
            </a:fld>
            <a:endParaRPr lang="en-US" dirty="0"/>
          </a:p>
        </p:txBody>
      </p:sp>
    </p:spTree>
    <p:extLst>
      <p:ext uri="{BB962C8B-B14F-4D97-AF65-F5344CB8AC3E}">
        <p14:creationId xmlns:p14="http://schemas.microsoft.com/office/powerpoint/2010/main" val="3022322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3</a:t>
            </a:fld>
            <a:endParaRPr lang="en-US" dirty="0"/>
          </a:p>
        </p:txBody>
      </p:sp>
    </p:spTree>
    <p:extLst>
      <p:ext uri="{BB962C8B-B14F-4D97-AF65-F5344CB8AC3E}">
        <p14:creationId xmlns:p14="http://schemas.microsoft.com/office/powerpoint/2010/main" val="512611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4</a:t>
            </a:fld>
            <a:endParaRPr lang="en-US" dirty="0"/>
          </a:p>
        </p:txBody>
      </p:sp>
    </p:spTree>
    <p:extLst>
      <p:ext uri="{BB962C8B-B14F-4D97-AF65-F5344CB8AC3E}">
        <p14:creationId xmlns:p14="http://schemas.microsoft.com/office/powerpoint/2010/main" val="885327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5</a:t>
            </a:fld>
            <a:endParaRPr lang="en-US" dirty="0"/>
          </a:p>
        </p:txBody>
      </p:sp>
    </p:spTree>
    <p:extLst>
      <p:ext uri="{BB962C8B-B14F-4D97-AF65-F5344CB8AC3E}">
        <p14:creationId xmlns:p14="http://schemas.microsoft.com/office/powerpoint/2010/main" val="3318359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6</a:t>
            </a:fld>
            <a:endParaRPr lang="en-US" dirty="0"/>
          </a:p>
        </p:txBody>
      </p:sp>
    </p:spTree>
    <p:extLst>
      <p:ext uri="{BB962C8B-B14F-4D97-AF65-F5344CB8AC3E}">
        <p14:creationId xmlns:p14="http://schemas.microsoft.com/office/powerpoint/2010/main" val="2994101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7</a:t>
            </a:fld>
            <a:endParaRPr lang="en-US" dirty="0"/>
          </a:p>
        </p:txBody>
      </p:sp>
    </p:spTree>
    <p:extLst>
      <p:ext uri="{BB962C8B-B14F-4D97-AF65-F5344CB8AC3E}">
        <p14:creationId xmlns:p14="http://schemas.microsoft.com/office/powerpoint/2010/main" val="2524822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8</a:t>
            </a:fld>
            <a:endParaRPr lang="en-US" dirty="0"/>
          </a:p>
        </p:txBody>
      </p:sp>
    </p:spTree>
    <p:extLst>
      <p:ext uri="{BB962C8B-B14F-4D97-AF65-F5344CB8AC3E}">
        <p14:creationId xmlns:p14="http://schemas.microsoft.com/office/powerpoint/2010/main" val="2621003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E58215-887E-0A48-9CFB-7FD8E63FB106}" type="slidenum">
              <a:rPr lang="en-US" smtClean="0"/>
              <a:t>9</a:t>
            </a:fld>
            <a:endParaRPr lang="en-US" dirty="0"/>
          </a:p>
        </p:txBody>
      </p:sp>
    </p:spTree>
    <p:extLst>
      <p:ext uri="{BB962C8B-B14F-4D97-AF65-F5344CB8AC3E}">
        <p14:creationId xmlns:p14="http://schemas.microsoft.com/office/powerpoint/2010/main" val="3426921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11E6830-2CD0-434C-B190-D979B867D586}" type="datetime1">
              <a:rPr lang="en-CA" smtClean="0"/>
              <a:t>2024-04-12</a:t>
            </a:fld>
            <a:endParaRPr lang="en-US" dirty="0"/>
          </a:p>
        </p:txBody>
      </p:sp>
      <p:sp>
        <p:nvSpPr>
          <p:cNvPr id="5" name="Footer Placeholder 4"/>
          <p:cNvSpPr>
            <a:spLocks noGrp="1"/>
          </p:cNvSpPr>
          <p:nvPr>
            <p:ph type="ftr" sz="quarter" idx="11"/>
          </p:nvPr>
        </p:nvSpPr>
        <p:spPr/>
        <p:txBody>
          <a:bodyPr/>
          <a:lstStyle/>
          <a:p>
            <a:r>
              <a:rPr lang="en-US" dirty="0"/>
              <a:t>Plan International Canada - Confident Me - Session 3 of 5</a:t>
            </a:r>
          </a:p>
        </p:txBody>
      </p:sp>
      <p:sp>
        <p:nvSpPr>
          <p:cNvPr id="6" name="Slide Number Placeholder 5"/>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2908940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083738-F089-A94F-95E1-E8BF37AA3239}" type="datetime1">
              <a:rPr lang="en-CA" smtClean="0"/>
              <a:t>2024-04-12</a:t>
            </a:fld>
            <a:endParaRPr lang="en-US" dirty="0"/>
          </a:p>
        </p:txBody>
      </p:sp>
      <p:sp>
        <p:nvSpPr>
          <p:cNvPr id="5" name="Footer Placeholder 4"/>
          <p:cNvSpPr>
            <a:spLocks noGrp="1"/>
          </p:cNvSpPr>
          <p:nvPr>
            <p:ph type="ftr" sz="quarter" idx="11"/>
          </p:nvPr>
        </p:nvSpPr>
        <p:spPr/>
        <p:txBody>
          <a:bodyPr/>
          <a:lstStyle/>
          <a:p>
            <a:r>
              <a:rPr lang="en-US" dirty="0"/>
              <a:t>Plan International Canada - Confident Me - Session 3 of 5</a:t>
            </a:r>
          </a:p>
        </p:txBody>
      </p:sp>
      <p:sp>
        <p:nvSpPr>
          <p:cNvPr id="6" name="Slide Number Placeholder 5"/>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3560108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D92F230-AF68-2E47-8A31-E9186A8E8D15}" type="datetime1">
              <a:rPr lang="en-CA" smtClean="0"/>
              <a:t>2024-04-12</a:t>
            </a:fld>
            <a:endParaRPr lang="en-US" dirty="0"/>
          </a:p>
        </p:txBody>
      </p:sp>
      <p:sp>
        <p:nvSpPr>
          <p:cNvPr id="5" name="Footer Placeholder 4"/>
          <p:cNvSpPr>
            <a:spLocks noGrp="1"/>
          </p:cNvSpPr>
          <p:nvPr>
            <p:ph type="ftr" sz="quarter" idx="11"/>
          </p:nvPr>
        </p:nvSpPr>
        <p:spPr/>
        <p:txBody>
          <a:bodyPr/>
          <a:lstStyle/>
          <a:p>
            <a:r>
              <a:rPr lang="en-US" dirty="0"/>
              <a:t>Plan International Canada - Confident Me - Session 3 of 5</a:t>
            </a:r>
          </a:p>
        </p:txBody>
      </p:sp>
      <p:sp>
        <p:nvSpPr>
          <p:cNvPr id="6" name="Slide Number Placeholder 5"/>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1779664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DE0A66-DCC9-BE41-927C-FA57F74AB37A}" type="datetime1">
              <a:rPr lang="en-CA" smtClean="0"/>
              <a:t>2024-04-12</a:t>
            </a:fld>
            <a:endParaRPr lang="en-US" dirty="0"/>
          </a:p>
        </p:txBody>
      </p:sp>
      <p:sp>
        <p:nvSpPr>
          <p:cNvPr id="5" name="Footer Placeholder 4"/>
          <p:cNvSpPr>
            <a:spLocks noGrp="1"/>
          </p:cNvSpPr>
          <p:nvPr>
            <p:ph type="ftr" sz="quarter" idx="11"/>
          </p:nvPr>
        </p:nvSpPr>
        <p:spPr/>
        <p:txBody>
          <a:bodyPr/>
          <a:lstStyle/>
          <a:p>
            <a:r>
              <a:rPr lang="en-US" dirty="0"/>
              <a:t>Plan International Canada - Confident Me - Session 3 of 5</a:t>
            </a:r>
          </a:p>
        </p:txBody>
      </p:sp>
      <p:sp>
        <p:nvSpPr>
          <p:cNvPr id="6" name="Slide Number Placeholder 5"/>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431820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D498F0-B148-864E-B34A-5F82534F0B87}" type="datetime1">
              <a:rPr lang="en-CA" smtClean="0"/>
              <a:t>2024-04-12</a:t>
            </a:fld>
            <a:endParaRPr lang="en-US" dirty="0"/>
          </a:p>
        </p:txBody>
      </p:sp>
      <p:sp>
        <p:nvSpPr>
          <p:cNvPr id="5" name="Footer Placeholder 4"/>
          <p:cNvSpPr>
            <a:spLocks noGrp="1"/>
          </p:cNvSpPr>
          <p:nvPr>
            <p:ph type="ftr" sz="quarter" idx="11"/>
          </p:nvPr>
        </p:nvSpPr>
        <p:spPr/>
        <p:txBody>
          <a:bodyPr/>
          <a:lstStyle/>
          <a:p>
            <a:r>
              <a:rPr lang="en-US" dirty="0"/>
              <a:t>Plan International Canada - Confident Me - Session 3 of 5</a:t>
            </a:r>
          </a:p>
        </p:txBody>
      </p:sp>
      <p:sp>
        <p:nvSpPr>
          <p:cNvPr id="6" name="Slide Number Placeholder 5"/>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885578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491A8B-DFD5-7E4D-A5EB-71A6A5528456}" type="datetime1">
              <a:rPr lang="en-CA" smtClean="0"/>
              <a:t>2024-04-12</a:t>
            </a:fld>
            <a:endParaRPr lang="en-US" dirty="0"/>
          </a:p>
        </p:txBody>
      </p:sp>
      <p:sp>
        <p:nvSpPr>
          <p:cNvPr id="6" name="Footer Placeholder 5"/>
          <p:cNvSpPr>
            <a:spLocks noGrp="1"/>
          </p:cNvSpPr>
          <p:nvPr>
            <p:ph type="ftr" sz="quarter" idx="11"/>
          </p:nvPr>
        </p:nvSpPr>
        <p:spPr/>
        <p:txBody>
          <a:bodyPr/>
          <a:lstStyle/>
          <a:p>
            <a:r>
              <a:rPr lang="en-US" dirty="0"/>
              <a:t>Plan International Canada - Confident Me - Session 3 of 5</a:t>
            </a:r>
          </a:p>
        </p:txBody>
      </p:sp>
      <p:sp>
        <p:nvSpPr>
          <p:cNvPr id="7" name="Slide Number Placeholder 6"/>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87392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F286C2-2B96-FC4F-B957-A283E527600D}" type="datetime1">
              <a:rPr lang="en-CA" smtClean="0"/>
              <a:t>2024-04-12</a:t>
            </a:fld>
            <a:endParaRPr lang="en-US" dirty="0"/>
          </a:p>
        </p:txBody>
      </p:sp>
      <p:sp>
        <p:nvSpPr>
          <p:cNvPr id="8" name="Footer Placeholder 7"/>
          <p:cNvSpPr>
            <a:spLocks noGrp="1"/>
          </p:cNvSpPr>
          <p:nvPr>
            <p:ph type="ftr" sz="quarter" idx="11"/>
          </p:nvPr>
        </p:nvSpPr>
        <p:spPr/>
        <p:txBody>
          <a:bodyPr/>
          <a:lstStyle/>
          <a:p>
            <a:r>
              <a:rPr lang="en-US" dirty="0"/>
              <a:t>Plan International Canada - Confident Me - Session 3 of 5</a:t>
            </a:r>
          </a:p>
        </p:txBody>
      </p:sp>
      <p:sp>
        <p:nvSpPr>
          <p:cNvPr id="9" name="Slide Number Placeholder 8"/>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1847107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0AAAA86-2971-4246-B5C7-77A067896662}" type="datetime1">
              <a:rPr lang="en-CA" smtClean="0"/>
              <a:t>2024-04-12</a:t>
            </a:fld>
            <a:endParaRPr lang="en-US" dirty="0"/>
          </a:p>
        </p:txBody>
      </p:sp>
      <p:sp>
        <p:nvSpPr>
          <p:cNvPr id="4" name="Footer Placeholder 3"/>
          <p:cNvSpPr>
            <a:spLocks noGrp="1"/>
          </p:cNvSpPr>
          <p:nvPr>
            <p:ph type="ftr" sz="quarter" idx="11"/>
          </p:nvPr>
        </p:nvSpPr>
        <p:spPr/>
        <p:txBody>
          <a:bodyPr/>
          <a:lstStyle/>
          <a:p>
            <a:r>
              <a:rPr lang="en-US" dirty="0"/>
              <a:t>Plan International Canada - Confident Me - Session 3 of 5</a:t>
            </a:r>
          </a:p>
        </p:txBody>
      </p:sp>
      <p:sp>
        <p:nvSpPr>
          <p:cNvPr id="5" name="Slide Number Placeholder 4"/>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168199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4DFB46-0AC0-564A-A47A-8DC6E9040A20}" type="datetime1">
              <a:rPr lang="en-CA" smtClean="0"/>
              <a:t>2024-04-12</a:t>
            </a:fld>
            <a:endParaRPr lang="en-US" dirty="0"/>
          </a:p>
        </p:txBody>
      </p:sp>
      <p:sp>
        <p:nvSpPr>
          <p:cNvPr id="3" name="Footer Placeholder 2"/>
          <p:cNvSpPr>
            <a:spLocks noGrp="1"/>
          </p:cNvSpPr>
          <p:nvPr>
            <p:ph type="ftr" sz="quarter" idx="11"/>
          </p:nvPr>
        </p:nvSpPr>
        <p:spPr/>
        <p:txBody>
          <a:bodyPr/>
          <a:lstStyle/>
          <a:p>
            <a:r>
              <a:rPr lang="en-US" dirty="0"/>
              <a:t>Plan International Canada - Confident Me - Session 3 of 5</a:t>
            </a:r>
          </a:p>
        </p:txBody>
      </p:sp>
      <p:sp>
        <p:nvSpPr>
          <p:cNvPr id="4" name="Slide Number Placeholder 3"/>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1946306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D9DBDFC-7229-044D-B290-F4633C20032E}" type="datetime1">
              <a:rPr lang="en-CA" smtClean="0"/>
              <a:t>2024-04-12</a:t>
            </a:fld>
            <a:endParaRPr lang="en-US" dirty="0"/>
          </a:p>
        </p:txBody>
      </p:sp>
      <p:sp>
        <p:nvSpPr>
          <p:cNvPr id="6" name="Footer Placeholder 5"/>
          <p:cNvSpPr>
            <a:spLocks noGrp="1"/>
          </p:cNvSpPr>
          <p:nvPr>
            <p:ph type="ftr" sz="quarter" idx="11"/>
          </p:nvPr>
        </p:nvSpPr>
        <p:spPr/>
        <p:txBody>
          <a:bodyPr/>
          <a:lstStyle/>
          <a:p>
            <a:r>
              <a:rPr lang="en-US" dirty="0"/>
              <a:t>Plan International Canada - Confident Me - Session 3 of 5</a:t>
            </a:r>
          </a:p>
        </p:txBody>
      </p:sp>
      <p:sp>
        <p:nvSpPr>
          <p:cNvPr id="7" name="Slide Number Placeholder 6"/>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2433858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5DE0CAC-F7FA-0844-A499-AF2121841A1D}" type="datetime1">
              <a:rPr lang="en-CA" smtClean="0"/>
              <a:t>2024-04-12</a:t>
            </a:fld>
            <a:endParaRPr lang="en-US" dirty="0"/>
          </a:p>
        </p:txBody>
      </p:sp>
      <p:sp>
        <p:nvSpPr>
          <p:cNvPr id="6" name="Footer Placeholder 5"/>
          <p:cNvSpPr>
            <a:spLocks noGrp="1"/>
          </p:cNvSpPr>
          <p:nvPr>
            <p:ph type="ftr" sz="quarter" idx="11"/>
          </p:nvPr>
        </p:nvSpPr>
        <p:spPr/>
        <p:txBody>
          <a:bodyPr/>
          <a:lstStyle/>
          <a:p>
            <a:r>
              <a:rPr lang="en-US" dirty="0"/>
              <a:t>Plan International Canada - Confident Me - Session 3 of 5</a:t>
            </a:r>
          </a:p>
        </p:txBody>
      </p:sp>
      <p:sp>
        <p:nvSpPr>
          <p:cNvPr id="7" name="Slide Number Placeholder 6"/>
          <p:cNvSpPr>
            <a:spLocks noGrp="1"/>
          </p:cNvSpPr>
          <p:nvPr>
            <p:ph type="sldNum" sz="quarter" idx="12"/>
          </p:nvPr>
        </p:nvSpPr>
        <p:spPr/>
        <p:txBody>
          <a:bodyPr/>
          <a:lstStyle/>
          <a:p>
            <a:fld id="{CE9EF791-C2C3-1B49-8D35-B3AD0296751D}" type="slidenum">
              <a:rPr lang="en-US" smtClean="0"/>
              <a:t>‹#›</a:t>
            </a:fld>
            <a:endParaRPr lang="en-US" dirty="0"/>
          </a:p>
        </p:txBody>
      </p:sp>
    </p:spTree>
    <p:extLst>
      <p:ext uri="{BB962C8B-B14F-4D97-AF65-F5344CB8AC3E}">
        <p14:creationId xmlns:p14="http://schemas.microsoft.com/office/powerpoint/2010/main" val="854465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b="0" i="0">
                <a:solidFill>
                  <a:schemeClr val="tx1">
                    <a:tint val="75000"/>
                  </a:schemeClr>
                </a:solidFill>
                <a:latin typeface="Arial" panose="020B0604020202020204" pitchFamily="34" charset="0"/>
              </a:defRPr>
            </a:lvl1pPr>
          </a:lstStyle>
          <a:p>
            <a:fld id="{CB6564CA-A1EE-D84D-8E9C-614CF8F5F837}" type="datetime1">
              <a:rPr lang="en-CA" smtClean="0"/>
              <a:t>2024-04-12</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b="0" i="0">
                <a:solidFill>
                  <a:schemeClr val="tx1">
                    <a:tint val="75000"/>
                  </a:schemeClr>
                </a:solidFill>
                <a:latin typeface="Arial" panose="020B0604020202020204" pitchFamily="34" charset="0"/>
              </a:defRPr>
            </a:lvl1pPr>
          </a:lstStyle>
          <a:p>
            <a:r>
              <a:rPr lang="en-US" dirty="0"/>
              <a:t>Plan International Canada - Confident Me - Session 3 of 5</a:t>
            </a: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b="0" i="0">
                <a:solidFill>
                  <a:schemeClr val="tx1">
                    <a:tint val="75000"/>
                  </a:schemeClr>
                </a:solidFill>
                <a:latin typeface="Arial" panose="020B0604020202020204" pitchFamily="34" charset="0"/>
              </a:defRPr>
            </a:lvl1pPr>
          </a:lstStyle>
          <a:p>
            <a:fld id="{CE9EF791-C2C3-1B49-8D35-B3AD0296751D}" type="slidenum">
              <a:rPr lang="en-US" smtClean="0"/>
              <a:pPr/>
              <a:t>‹#›</a:t>
            </a:fld>
            <a:endParaRPr lang="en-US" dirty="0"/>
          </a:p>
        </p:txBody>
      </p:sp>
    </p:spTree>
    <p:extLst>
      <p:ext uri="{BB962C8B-B14F-4D97-AF65-F5344CB8AC3E}">
        <p14:creationId xmlns:p14="http://schemas.microsoft.com/office/powerpoint/2010/main" val="11573787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685800" rtl="0" eaLnBrk="1" latinLnBrk="0" hangingPunct="1">
        <a:lnSpc>
          <a:spcPct val="90000"/>
        </a:lnSpc>
        <a:spcBef>
          <a:spcPct val="0"/>
        </a:spcBef>
        <a:buNone/>
        <a:defRPr sz="3300" b="0" i="0" kern="1200">
          <a:solidFill>
            <a:schemeClr val="tx1"/>
          </a:solidFill>
          <a:latin typeface="Arial" panose="020B06040202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8.emf"/></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ideo" Target="https://www.youtube.com/embed/c96SNJihPjQ?feature=oembed" TargetMode="External"/><Relationship Id="rId5" Type="http://schemas.openxmlformats.org/officeDocument/2006/relationships/image" Target="../media/image8.jpeg"/><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emf"/><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NB5wkng-pGc"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emf"/><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wall, indoor&#10;&#10;Description automatically generated">
            <a:extLst>
              <a:ext uri="{FF2B5EF4-FFF2-40B4-BE49-F238E27FC236}">
                <a16:creationId xmlns:a16="http://schemas.microsoft.com/office/drawing/2014/main" id="{758BF627-0D50-A1B3-F8F8-3B63AC0AF45C}"/>
              </a:ext>
            </a:extLst>
          </p:cNvPr>
          <p:cNvPicPr>
            <a:picLocks noChangeAspect="1"/>
          </p:cNvPicPr>
          <p:nvPr/>
        </p:nvPicPr>
        <p:blipFill rotWithShape="1">
          <a:blip r:embed="rId3">
            <a:extLst>
              <a:ext uri="{28A0092B-C50C-407E-A947-70E740481C1C}">
                <a14:useLocalDpi xmlns:a14="http://schemas.microsoft.com/office/drawing/2010/main" val="0"/>
              </a:ext>
            </a:extLst>
          </a:blip>
          <a:srcRect l="126" t="19966" r="-126" b="10285"/>
          <a:stretch/>
        </p:blipFill>
        <p:spPr>
          <a:xfrm>
            <a:off x="-18000" y="789213"/>
            <a:ext cx="9180000" cy="4266951"/>
          </a:xfrm>
          <a:prstGeom prst="rect">
            <a:avLst/>
          </a:prstGeom>
        </p:spPr>
      </p:pic>
      <p:sp>
        <p:nvSpPr>
          <p:cNvPr id="2" name="Freeform 1">
            <a:extLst>
              <a:ext uri="{FF2B5EF4-FFF2-40B4-BE49-F238E27FC236}">
                <a16:creationId xmlns:a16="http://schemas.microsoft.com/office/drawing/2014/main" id="{3EA843B3-5CE5-C51A-7459-AE3D3FA01A0F}"/>
              </a:ext>
            </a:extLst>
          </p:cNvPr>
          <p:cNvSpPr/>
          <p:nvPr/>
        </p:nvSpPr>
        <p:spPr>
          <a:xfrm>
            <a:off x="-4100" y="3670970"/>
            <a:ext cx="9157965" cy="1484737"/>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2739 h 1707818"/>
              <a:gd name="connsiteX1" fmla="*/ 2794101 w 3953468"/>
              <a:gd name="connsiteY1" fmla="*/ 976031 h 1707818"/>
              <a:gd name="connsiteX2" fmla="*/ 3953468 w 3953468"/>
              <a:gd name="connsiteY2" fmla="*/ 1704843 h 1707818"/>
              <a:gd name="connsiteX3" fmla="*/ 1419 w 3953468"/>
              <a:gd name="connsiteY3" fmla="*/ 1707666 h 1707818"/>
              <a:gd name="connsiteX4" fmla="*/ 0 w 3953468"/>
              <a:gd name="connsiteY4" fmla="*/ 2739 h 1707818"/>
              <a:gd name="connsiteX0" fmla="*/ 0 w 3953468"/>
              <a:gd name="connsiteY0" fmla="*/ 2446 h 1707525"/>
              <a:gd name="connsiteX1" fmla="*/ 2794101 w 3953468"/>
              <a:gd name="connsiteY1" fmla="*/ 975738 h 1707525"/>
              <a:gd name="connsiteX2" fmla="*/ 3953468 w 3953468"/>
              <a:gd name="connsiteY2" fmla="*/ 1704550 h 1707525"/>
              <a:gd name="connsiteX3" fmla="*/ 1419 w 3953468"/>
              <a:gd name="connsiteY3" fmla="*/ 1707373 h 1707525"/>
              <a:gd name="connsiteX4" fmla="*/ 0 w 3953468"/>
              <a:gd name="connsiteY4" fmla="*/ 2446 h 1707525"/>
              <a:gd name="connsiteX0" fmla="*/ 0 w 3953468"/>
              <a:gd name="connsiteY0" fmla="*/ 5735 h 1710814"/>
              <a:gd name="connsiteX1" fmla="*/ 2794101 w 3953468"/>
              <a:gd name="connsiteY1" fmla="*/ 979027 h 1710814"/>
              <a:gd name="connsiteX2" fmla="*/ 3953468 w 3953468"/>
              <a:gd name="connsiteY2" fmla="*/ 1707839 h 1710814"/>
              <a:gd name="connsiteX3" fmla="*/ 1419 w 3953468"/>
              <a:gd name="connsiteY3" fmla="*/ 1710662 h 1710814"/>
              <a:gd name="connsiteX4" fmla="*/ 0 w 3953468"/>
              <a:gd name="connsiteY4" fmla="*/ 5735 h 1710814"/>
              <a:gd name="connsiteX0" fmla="*/ 0 w 3953468"/>
              <a:gd name="connsiteY0" fmla="*/ 161597 h 1155589"/>
              <a:gd name="connsiteX1" fmla="*/ 2794101 w 3953468"/>
              <a:gd name="connsiteY1" fmla="*/ 423689 h 1155589"/>
              <a:gd name="connsiteX2" fmla="*/ 3953468 w 3953468"/>
              <a:gd name="connsiteY2" fmla="*/ 1152501 h 1155589"/>
              <a:gd name="connsiteX3" fmla="*/ 1419 w 3953468"/>
              <a:gd name="connsiteY3" fmla="*/ 1155324 h 1155589"/>
              <a:gd name="connsiteX4" fmla="*/ 0 w 3953468"/>
              <a:gd name="connsiteY4" fmla="*/ 161597 h 1155589"/>
              <a:gd name="connsiteX0" fmla="*/ 0 w 3957861"/>
              <a:gd name="connsiteY0" fmla="*/ 82087 h 1238600"/>
              <a:gd name="connsiteX1" fmla="*/ 2798494 w 3957861"/>
              <a:gd name="connsiteY1" fmla="*/ 506739 h 1238600"/>
              <a:gd name="connsiteX2" fmla="*/ 3957861 w 3957861"/>
              <a:gd name="connsiteY2" fmla="*/ 1235551 h 1238600"/>
              <a:gd name="connsiteX3" fmla="*/ 5812 w 3957861"/>
              <a:gd name="connsiteY3" fmla="*/ 1238374 h 1238600"/>
              <a:gd name="connsiteX4" fmla="*/ 0 w 3957861"/>
              <a:gd name="connsiteY4" fmla="*/ 82087 h 1238600"/>
              <a:gd name="connsiteX0" fmla="*/ 0 w 3957861"/>
              <a:gd name="connsiteY0" fmla="*/ 311130 h 1467643"/>
              <a:gd name="connsiteX1" fmla="*/ 2798494 w 3957861"/>
              <a:gd name="connsiteY1" fmla="*/ 735782 h 1467643"/>
              <a:gd name="connsiteX2" fmla="*/ 3957861 w 3957861"/>
              <a:gd name="connsiteY2" fmla="*/ 1464594 h 1467643"/>
              <a:gd name="connsiteX3" fmla="*/ 5812 w 3957861"/>
              <a:gd name="connsiteY3" fmla="*/ 1467417 h 1467643"/>
              <a:gd name="connsiteX4" fmla="*/ 0 w 3957861"/>
              <a:gd name="connsiteY4" fmla="*/ 311130 h 1467643"/>
              <a:gd name="connsiteX0" fmla="*/ 0 w 3957861"/>
              <a:gd name="connsiteY0" fmla="*/ 220486 h 1376999"/>
              <a:gd name="connsiteX1" fmla="*/ 2736996 w 3957861"/>
              <a:gd name="connsiteY1" fmla="*/ 1031218 h 1376999"/>
              <a:gd name="connsiteX2" fmla="*/ 3957861 w 3957861"/>
              <a:gd name="connsiteY2" fmla="*/ 1373950 h 1376999"/>
              <a:gd name="connsiteX3" fmla="*/ 5812 w 3957861"/>
              <a:gd name="connsiteY3" fmla="*/ 1376773 h 1376999"/>
              <a:gd name="connsiteX4" fmla="*/ 0 w 3957861"/>
              <a:gd name="connsiteY4" fmla="*/ 220486 h 1376999"/>
              <a:gd name="connsiteX0" fmla="*/ 0 w 3957861"/>
              <a:gd name="connsiteY0" fmla="*/ 320760 h 1477273"/>
              <a:gd name="connsiteX1" fmla="*/ 2763353 w 3957861"/>
              <a:gd name="connsiteY1" fmla="*/ 714932 h 1477273"/>
              <a:gd name="connsiteX2" fmla="*/ 3957861 w 3957861"/>
              <a:gd name="connsiteY2" fmla="*/ 1474224 h 1477273"/>
              <a:gd name="connsiteX3" fmla="*/ 5812 w 3957861"/>
              <a:gd name="connsiteY3" fmla="*/ 1477047 h 1477273"/>
              <a:gd name="connsiteX4" fmla="*/ 0 w 3957861"/>
              <a:gd name="connsiteY4" fmla="*/ 320760 h 1477273"/>
              <a:gd name="connsiteX0" fmla="*/ 0 w 3957861"/>
              <a:gd name="connsiteY0" fmla="*/ 320760 h 1477273"/>
              <a:gd name="connsiteX1" fmla="*/ 2763353 w 3957861"/>
              <a:gd name="connsiteY1" fmla="*/ 714932 h 1477273"/>
              <a:gd name="connsiteX2" fmla="*/ 3957861 w 3957861"/>
              <a:gd name="connsiteY2" fmla="*/ 1474224 h 1477273"/>
              <a:gd name="connsiteX3" fmla="*/ 5812 w 3957861"/>
              <a:gd name="connsiteY3" fmla="*/ 1477047 h 1477273"/>
              <a:gd name="connsiteX4" fmla="*/ 0 w 3957861"/>
              <a:gd name="connsiteY4" fmla="*/ 320760 h 1477273"/>
              <a:gd name="connsiteX0" fmla="*/ 0 w 4112588"/>
              <a:gd name="connsiteY0" fmla="*/ 320760 h 1477273"/>
              <a:gd name="connsiteX1" fmla="*/ 2763353 w 4112588"/>
              <a:gd name="connsiteY1" fmla="*/ 714932 h 1477273"/>
              <a:gd name="connsiteX2" fmla="*/ 3259415 w 4112588"/>
              <a:gd name="connsiteY2" fmla="*/ 1037780 h 1477273"/>
              <a:gd name="connsiteX3" fmla="*/ 3957861 w 4112588"/>
              <a:gd name="connsiteY3" fmla="*/ 1474224 h 1477273"/>
              <a:gd name="connsiteX4" fmla="*/ 5812 w 4112588"/>
              <a:gd name="connsiteY4" fmla="*/ 1477047 h 1477273"/>
              <a:gd name="connsiteX5" fmla="*/ 0 w 4112588"/>
              <a:gd name="connsiteY5" fmla="*/ 320760 h 1477273"/>
              <a:gd name="connsiteX0" fmla="*/ 0 w 4112588"/>
              <a:gd name="connsiteY0" fmla="*/ 320760 h 1477273"/>
              <a:gd name="connsiteX1" fmla="*/ 2763353 w 4112588"/>
              <a:gd name="connsiteY1" fmla="*/ 714932 h 1477273"/>
              <a:gd name="connsiteX2" fmla="*/ 3259415 w 4112588"/>
              <a:gd name="connsiteY2" fmla="*/ 1037780 h 1477273"/>
              <a:gd name="connsiteX3" fmla="*/ 3957861 w 4112588"/>
              <a:gd name="connsiteY3" fmla="*/ 1474224 h 1477273"/>
              <a:gd name="connsiteX4" fmla="*/ 5812 w 4112588"/>
              <a:gd name="connsiteY4" fmla="*/ 1477047 h 1477273"/>
              <a:gd name="connsiteX5" fmla="*/ 0 w 4112588"/>
              <a:gd name="connsiteY5" fmla="*/ 320760 h 1477273"/>
              <a:gd name="connsiteX0" fmla="*/ 0 w 4112588"/>
              <a:gd name="connsiteY0" fmla="*/ 320760 h 1474358"/>
              <a:gd name="connsiteX1" fmla="*/ 2763353 w 4112588"/>
              <a:gd name="connsiteY1" fmla="*/ 714932 h 1474358"/>
              <a:gd name="connsiteX2" fmla="*/ 3259415 w 4112588"/>
              <a:gd name="connsiteY2" fmla="*/ 1037780 h 1474358"/>
              <a:gd name="connsiteX3" fmla="*/ 3957861 w 4112588"/>
              <a:gd name="connsiteY3" fmla="*/ 1474224 h 1474358"/>
              <a:gd name="connsiteX4" fmla="*/ 163951 w 4112588"/>
              <a:gd name="connsiteY4" fmla="*/ 1263687 h 1474358"/>
              <a:gd name="connsiteX5" fmla="*/ 0 w 4112588"/>
              <a:gd name="connsiteY5" fmla="*/ 320760 h 1474358"/>
              <a:gd name="connsiteX0" fmla="*/ 0 w 4112588"/>
              <a:gd name="connsiteY0" fmla="*/ 320760 h 1497589"/>
              <a:gd name="connsiteX1" fmla="*/ 2763353 w 4112588"/>
              <a:gd name="connsiteY1" fmla="*/ 714932 h 1497589"/>
              <a:gd name="connsiteX2" fmla="*/ 3259415 w 4112588"/>
              <a:gd name="connsiteY2" fmla="*/ 1037780 h 1497589"/>
              <a:gd name="connsiteX3" fmla="*/ 3957861 w 4112588"/>
              <a:gd name="connsiteY3" fmla="*/ 1474224 h 1497589"/>
              <a:gd name="connsiteX4" fmla="*/ 5812 w 4112588"/>
              <a:gd name="connsiteY4" fmla="*/ 1497367 h 1497589"/>
              <a:gd name="connsiteX5" fmla="*/ 0 w 4112588"/>
              <a:gd name="connsiteY5" fmla="*/ 320760 h 1497589"/>
              <a:gd name="connsiteX0" fmla="*/ 0 w 4109359"/>
              <a:gd name="connsiteY0" fmla="*/ 320760 h 1497589"/>
              <a:gd name="connsiteX1" fmla="*/ 2763353 w 4109359"/>
              <a:gd name="connsiteY1" fmla="*/ 714932 h 1497589"/>
              <a:gd name="connsiteX2" fmla="*/ 3259415 w 4109359"/>
              <a:gd name="connsiteY2" fmla="*/ 1037780 h 1497589"/>
              <a:gd name="connsiteX3" fmla="*/ 3957861 w 4109359"/>
              <a:gd name="connsiteY3" fmla="*/ 1474224 h 1497589"/>
              <a:gd name="connsiteX4" fmla="*/ 5812 w 4109359"/>
              <a:gd name="connsiteY4" fmla="*/ 1497367 h 1497589"/>
              <a:gd name="connsiteX5" fmla="*/ 0 w 4109359"/>
              <a:gd name="connsiteY5" fmla="*/ 320760 h 1497589"/>
              <a:gd name="connsiteX0" fmla="*/ 0 w 3957861"/>
              <a:gd name="connsiteY0" fmla="*/ 320760 h 1497589"/>
              <a:gd name="connsiteX1" fmla="*/ 2763353 w 3957861"/>
              <a:gd name="connsiteY1" fmla="*/ 714932 h 1497589"/>
              <a:gd name="connsiteX2" fmla="*/ 3259415 w 3957861"/>
              <a:gd name="connsiteY2" fmla="*/ 1037780 h 1497589"/>
              <a:gd name="connsiteX3" fmla="*/ 3957861 w 3957861"/>
              <a:gd name="connsiteY3" fmla="*/ 1474224 h 1497589"/>
              <a:gd name="connsiteX4" fmla="*/ 5812 w 3957861"/>
              <a:gd name="connsiteY4" fmla="*/ 1497367 h 1497589"/>
              <a:gd name="connsiteX5" fmla="*/ 0 w 3957861"/>
              <a:gd name="connsiteY5" fmla="*/ 320760 h 1497589"/>
              <a:gd name="connsiteX0" fmla="*/ 0 w 4214595"/>
              <a:gd name="connsiteY0" fmla="*/ 320760 h 1506272"/>
              <a:gd name="connsiteX1" fmla="*/ 2763353 w 4214595"/>
              <a:gd name="connsiteY1" fmla="*/ 714932 h 1506272"/>
              <a:gd name="connsiteX2" fmla="*/ 3711240 w 4214595"/>
              <a:gd name="connsiteY2" fmla="*/ 1093046 h 1506272"/>
              <a:gd name="connsiteX3" fmla="*/ 3957861 w 4214595"/>
              <a:gd name="connsiteY3" fmla="*/ 1474224 h 1506272"/>
              <a:gd name="connsiteX4" fmla="*/ 5812 w 4214595"/>
              <a:gd name="connsiteY4" fmla="*/ 1497367 h 1506272"/>
              <a:gd name="connsiteX5" fmla="*/ 0 w 4214595"/>
              <a:gd name="connsiteY5" fmla="*/ 320760 h 1506272"/>
              <a:gd name="connsiteX0" fmla="*/ 0 w 4188078"/>
              <a:gd name="connsiteY0" fmla="*/ 320760 h 1506272"/>
              <a:gd name="connsiteX1" fmla="*/ 2763353 w 4188078"/>
              <a:gd name="connsiteY1" fmla="*/ 714932 h 1506272"/>
              <a:gd name="connsiteX2" fmla="*/ 3711240 w 4188078"/>
              <a:gd name="connsiteY2" fmla="*/ 1093046 h 1506272"/>
              <a:gd name="connsiteX3" fmla="*/ 3957861 w 4188078"/>
              <a:gd name="connsiteY3" fmla="*/ 1474224 h 1506272"/>
              <a:gd name="connsiteX4" fmla="*/ 5812 w 4188078"/>
              <a:gd name="connsiteY4" fmla="*/ 1497367 h 1506272"/>
              <a:gd name="connsiteX5" fmla="*/ 0 w 4188078"/>
              <a:gd name="connsiteY5" fmla="*/ 320760 h 1506272"/>
              <a:gd name="connsiteX0" fmla="*/ 0 w 3957861"/>
              <a:gd name="connsiteY0" fmla="*/ 320760 h 1506272"/>
              <a:gd name="connsiteX1" fmla="*/ 2763353 w 3957861"/>
              <a:gd name="connsiteY1" fmla="*/ 714932 h 1506272"/>
              <a:gd name="connsiteX2" fmla="*/ 3711240 w 3957861"/>
              <a:gd name="connsiteY2" fmla="*/ 1093046 h 1506272"/>
              <a:gd name="connsiteX3" fmla="*/ 3957861 w 3957861"/>
              <a:gd name="connsiteY3" fmla="*/ 1474224 h 1506272"/>
              <a:gd name="connsiteX4" fmla="*/ 5812 w 3957861"/>
              <a:gd name="connsiteY4" fmla="*/ 1497367 h 1506272"/>
              <a:gd name="connsiteX5" fmla="*/ 0 w 3957861"/>
              <a:gd name="connsiteY5" fmla="*/ 320760 h 1506272"/>
              <a:gd name="connsiteX0" fmla="*/ 0 w 3972352"/>
              <a:gd name="connsiteY0" fmla="*/ 320760 h 1506272"/>
              <a:gd name="connsiteX1" fmla="*/ 2763353 w 3972352"/>
              <a:gd name="connsiteY1" fmla="*/ 714932 h 1506272"/>
              <a:gd name="connsiteX2" fmla="*/ 3948014 w 3972352"/>
              <a:gd name="connsiteY2" fmla="*/ 1203578 h 1506272"/>
              <a:gd name="connsiteX3" fmla="*/ 3957861 w 3972352"/>
              <a:gd name="connsiteY3" fmla="*/ 1474224 h 1506272"/>
              <a:gd name="connsiteX4" fmla="*/ 5812 w 3972352"/>
              <a:gd name="connsiteY4" fmla="*/ 1497367 h 1506272"/>
              <a:gd name="connsiteX5" fmla="*/ 0 w 3972352"/>
              <a:gd name="connsiteY5" fmla="*/ 320760 h 1506272"/>
              <a:gd name="connsiteX0" fmla="*/ 0 w 3957861"/>
              <a:gd name="connsiteY0" fmla="*/ 320760 h 1506272"/>
              <a:gd name="connsiteX1" fmla="*/ 2763353 w 3957861"/>
              <a:gd name="connsiteY1" fmla="*/ 714932 h 1506272"/>
              <a:gd name="connsiteX2" fmla="*/ 3948014 w 3957861"/>
              <a:gd name="connsiteY2" fmla="*/ 1203578 h 1506272"/>
              <a:gd name="connsiteX3" fmla="*/ 3957861 w 3957861"/>
              <a:gd name="connsiteY3" fmla="*/ 1474224 h 1506272"/>
              <a:gd name="connsiteX4" fmla="*/ 5812 w 3957861"/>
              <a:gd name="connsiteY4" fmla="*/ 1497367 h 1506272"/>
              <a:gd name="connsiteX5" fmla="*/ 0 w 3957861"/>
              <a:gd name="connsiteY5" fmla="*/ 320760 h 1506272"/>
              <a:gd name="connsiteX0" fmla="*/ 0 w 3994272"/>
              <a:gd name="connsiteY0" fmla="*/ 320760 h 1506272"/>
              <a:gd name="connsiteX1" fmla="*/ 2763353 w 3994272"/>
              <a:gd name="connsiteY1" fmla="*/ 714932 h 1506272"/>
              <a:gd name="connsiteX2" fmla="*/ 3948014 w 3994272"/>
              <a:gd name="connsiteY2" fmla="*/ 1203578 h 1506272"/>
              <a:gd name="connsiteX3" fmla="*/ 3957861 w 3994272"/>
              <a:gd name="connsiteY3" fmla="*/ 1474224 h 1506272"/>
              <a:gd name="connsiteX4" fmla="*/ 5812 w 3994272"/>
              <a:gd name="connsiteY4" fmla="*/ 1497367 h 1506272"/>
              <a:gd name="connsiteX5" fmla="*/ 0 w 3994272"/>
              <a:gd name="connsiteY5" fmla="*/ 320760 h 1506272"/>
              <a:gd name="connsiteX0" fmla="*/ 0 w 3994272"/>
              <a:gd name="connsiteY0" fmla="*/ 320760 h 1506272"/>
              <a:gd name="connsiteX1" fmla="*/ 2763353 w 3994272"/>
              <a:gd name="connsiteY1" fmla="*/ 714932 h 1506272"/>
              <a:gd name="connsiteX2" fmla="*/ 3948014 w 3994272"/>
              <a:gd name="connsiteY2" fmla="*/ 1203578 h 1506272"/>
              <a:gd name="connsiteX3" fmla="*/ 3957861 w 3994272"/>
              <a:gd name="connsiteY3" fmla="*/ 1474224 h 1506272"/>
              <a:gd name="connsiteX4" fmla="*/ 5812 w 3994272"/>
              <a:gd name="connsiteY4" fmla="*/ 1497367 h 1506272"/>
              <a:gd name="connsiteX5" fmla="*/ 0 w 3994272"/>
              <a:gd name="connsiteY5" fmla="*/ 320760 h 1506272"/>
              <a:gd name="connsiteX0" fmla="*/ 0 w 3994272"/>
              <a:gd name="connsiteY0" fmla="*/ 320760 h 1497589"/>
              <a:gd name="connsiteX1" fmla="*/ 2763353 w 3994272"/>
              <a:gd name="connsiteY1" fmla="*/ 714932 h 1497589"/>
              <a:gd name="connsiteX2" fmla="*/ 3948014 w 3994272"/>
              <a:gd name="connsiteY2" fmla="*/ 1203578 h 1497589"/>
              <a:gd name="connsiteX3" fmla="*/ 3957861 w 3994272"/>
              <a:gd name="connsiteY3" fmla="*/ 1474224 h 1497589"/>
              <a:gd name="connsiteX4" fmla="*/ 5812 w 3994272"/>
              <a:gd name="connsiteY4" fmla="*/ 1497367 h 1497589"/>
              <a:gd name="connsiteX5" fmla="*/ 0 w 3994272"/>
              <a:gd name="connsiteY5" fmla="*/ 320760 h 1497589"/>
              <a:gd name="connsiteX0" fmla="*/ 0 w 3994272"/>
              <a:gd name="connsiteY0" fmla="*/ 320760 h 1497589"/>
              <a:gd name="connsiteX1" fmla="*/ 2763353 w 3994272"/>
              <a:gd name="connsiteY1" fmla="*/ 714932 h 1497589"/>
              <a:gd name="connsiteX2" fmla="*/ 3948014 w 3994272"/>
              <a:gd name="connsiteY2" fmla="*/ 1203578 h 1497589"/>
              <a:gd name="connsiteX3" fmla="*/ 3957861 w 3994272"/>
              <a:gd name="connsiteY3" fmla="*/ 1474224 h 1497589"/>
              <a:gd name="connsiteX4" fmla="*/ 5812 w 3994272"/>
              <a:gd name="connsiteY4" fmla="*/ 1497367 h 1497589"/>
              <a:gd name="connsiteX5" fmla="*/ 0 w 3994272"/>
              <a:gd name="connsiteY5" fmla="*/ 320760 h 1497589"/>
              <a:gd name="connsiteX0" fmla="*/ 0 w 3961663"/>
              <a:gd name="connsiteY0" fmla="*/ 320760 h 1497589"/>
              <a:gd name="connsiteX1" fmla="*/ 2763353 w 3961663"/>
              <a:gd name="connsiteY1" fmla="*/ 714932 h 1497589"/>
              <a:gd name="connsiteX2" fmla="*/ 3948014 w 3961663"/>
              <a:gd name="connsiteY2" fmla="*/ 1203578 h 1497589"/>
              <a:gd name="connsiteX3" fmla="*/ 3957861 w 3961663"/>
              <a:gd name="connsiteY3" fmla="*/ 1474224 h 1497589"/>
              <a:gd name="connsiteX4" fmla="*/ 5812 w 3961663"/>
              <a:gd name="connsiteY4" fmla="*/ 1497367 h 1497589"/>
              <a:gd name="connsiteX5" fmla="*/ 0 w 3961663"/>
              <a:gd name="connsiteY5" fmla="*/ 320760 h 1497589"/>
              <a:gd name="connsiteX0" fmla="*/ 283248 w 4231262"/>
              <a:gd name="connsiteY0" fmla="*/ 320760 h 1565001"/>
              <a:gd name="connsiteX1" fmla="*/ 3046601 w 4231262"/>
              <a:gd name="connsiteY1" fmla="*/ 714932 h 1565001"/>
              <a:gd name="connsiteX2" fmla="*/ 4231262 w 4231262"/>
              <a:gd name="connsiteY2" fmla="*/ 1203578 h 1565001"/>
              <a:gd name="connsiteX3" fmla="*/ 4183024 w 4231262"/>
              <a:gd name="connsiteY3" fmla="*/ 1430888 h 1565001"/>
              <a:gd name="connsiteX4" fmla="*/ 289060 w 4231262"/>
              <a:gd name="connsiteY4" fmla="*/ 1497367 h 1565001"/>
              <a:gd name="connsiteX5" fmla="*/ 283248 w 4231262"/>
              <a:gd name="connsiteY5" fmla="*/ 320760 h 1565001"/>
              <a:gd name="connsiteX0" fmla="*/ 278113 w 4226127"/>
              <a:gd name="connsiteY0" fmla="*/ 320760 h 1538451"/>
              <a:gd name="connsiteX1" fmla="*/ 3041466 w 4226127"/>
              <a:gd name="connsiteY1" fmla="*/ 714932 h 1538451"/>
              <a:gd name="connsiteX2" fmla="*/ 4226127 w 4226127"/>
              <a:gd name="connsiteY2" fmla="*/ 1203578 h 1538451"/>
              <a:gd name="connsiteX3" fmla="*/ 4108562 w 4226127"/>
              <a:gd name="connsiteY3" fmla="*/ 1292211 h 1538451"/>
              <a:gd name="connsiteX4" fmla="*/ 283925 w 4226127"/>
              <a:gd name="connsiteY4" fmla="*/ 1497367 h 1538451"/>
              <a:gd name="connsiteX5" fmla="*/ 278113 w 4226127"/>
              <a:gd name="connsiteY5" fmla="*/ 320760 h 1538451"/>
              <a:gd name="connsiteX0" fmla="*/ 282831 w 4230845"/>
              <a:gd name="connsiteY0" fmla="*/ 320760 h 1575529"/>
              <a:gd name="connsiteX1" fmla="*/ 3046184 w 4230845"/>
              <a:gd name="connsiteY1" fmla="*/ 714932 h 1575529"/>
              <a:gd name="connsiteX2" fmla="*/ 4230845 w 4230845"/>
              <a:gd name="connsiteY2" fmla="*/ 1203578 h 1575529"/>
              <a:gd name="connsiteX3" fmla="*/ 4176985 w 4230845"/>
              <a:gd name="connsiteY3" fmla="*/ 1469891 h 1575529"/>
              <a:gd name="connsiteX4" fmla="*/ 288643 w 4230845"/>
              <a:gd name="connsiteY4" fmla="*/ 1497367 h 1575529"/>
              <a:gd name="connsiteX5" fmla="*/ 282831 w 4230845"/>
              <a:gd name="connsiteY5" fmla="*/ 320760 h 1575529"/>
              <a:gd name="connsiteX0" fmla="*/ 282831 w 4230845"/>
              <a:gd name="connsiteY0" fmla="*/ 320760 h 1497895"/>
              <a:gd name="connsiteX1" fmla="*/ 3046184 w 4230845"/>
              <a:gd name="connsiteY1" fmla="*/ 714932 h 1497895"/>
              <a:gd name="connsiteX2" fmla="*/ 4230845 w 4230845"/>
              <a:gd name="connsiteY2" fmla="*/ 1203578 h 1497895"/>
              <a:gd name="connsiteX3" fmla="*/ 4176985 w 4230845"/>
              <a:gd name="connsiteY3" fmla="*/ 1469891 h 1497895"/>
              <a:gd name="connsiteX4" fmla="*/ 288643 w 4230845"/>
              <a:gd name="connsiteY4" fmla="*/ 1497367 h 1497895"/>
              <a:gd name="connsiteX5" fmla="*/ 282831 w 4230845"/>
              <a:gd name="connsiteY5" fmla="*/ 320760 h 1497895"/>
              <a:gd name="connsiteX0" fmla="*/ 0 w 3948014"/>
              <a:gd name="connsiteY0" fmla="*/ 320760 h 1497895"/>
              <a:gd name="connsiteX1" fmla="*/ 2763353 w 3948014"/>
              <a:gd name="connsiteY1" fmla="*/ 714932 h 1497895"/>
              <a:gd name="connsiteX2" fmla="*/ 3948014 w 3948014"/>
              <a:gd name="connsiteY2" fmla="*/ 1203578 h 1497895"/>
              <a:gd name="connsiteX3" fmla="*/ 3894154 w 3948014"/>
              <a:gd name="connsiteY3" fmla="*/ 1469891 h 1497895"/>
              <a:gd name="connsiteX4" fmla="*/ 5812 w 3948014"/>
              <a:gd name="connsiteY4" fmla="*/ 1497367 h 1497895"/>
              <a:gd name="connsiteX5" fmla="*/ 0 w 3948014"/>
              <a:gd name="connsiteY5" fmla="*/ 320760 h 1497895"/>
              <a:gd name="connsiteX0" fmla="*/ 0 w 3948014"/>
              <a:gd name="connsiteY0" fmla="*/ 320760 h 1469915"/>
              <a:gd name="connsiteX1" fmla="*/ 2763353 w 3948014"/>
              <a:gd name="connsiteY1" fmla="*/ 714932 h 1469915"/>
              <a:gd name="connsiteX2" fmla="*/ 3948014 w 3948014"/>
              <a:gd name="connsiteY2" fmla="*/ 1203578 h 1469915"/>
              <a:gd name="connsiteX3" fmla="*/ 3894154 w 3948014"/>
              <a:gd name="connsiteY3" fmla="*/ 1469891 h 1469915"/>
              <a:gd name="connsiteX4" fmla="*/ 86381 w 3948014"/>
              <a:gd name="connsiteY4" fmla="*/ 1289352 h 1469915"/>
              <a:gd name="connsiteX5" fmla="*/ 0 w 3948014"/>
              <a:gd name="connsiteY5" fmla="*/ 320760 h 1469915"/>
              <a:gd name="connsiteX0" fmla="*/ 0 w 3948014"/>
              <a:gd name="connsiteY0" fmla="*/ 320760 h 1476930"/>
              <a:gd name="connsiteX1" fmla="*/ 2763353 w 3948014"/>
              <a:gd name="connsiteY1" fmla="*/ 714932 h 1476930"/>
              <a:gd name="connsiteX2" fmla="*/ 3948014 w 3948014"/>
              <a:gd name="connsiteY2" fmla="*/ 1203578 h 1476930"/>
              <a:gd name="connsiteX3" fmla="*/ 3894154 w 3948014"/>
              <a:gd name="connsiteY3" fmla="*/ 1469891 h 1476930"/>
              <a:gd name="connsiteX4" fmla="*/ 3939 w 3948014"/>
              <a:gd name="connsiteY4" fmla="*/ 1475699 h 1476930"/>
              <a:gd name="connsiteX5" fmla="*/ 0 w 3948014"/>
              <a:gd name="connsiteY5" fmla="*/ 320760 h 1476930"/>
              <a:gd name="connsiteX0" fmla="*/ 0 w 3948014"/>
              <a:gd name="connsiteY0" fmla="*/ 320760 h 1475933"/>
              <a:gd name="connsiteX1" fmla="*/ 2763353 w 3948014"/>
              <a:gd name="connsiteY1" fmla="*/ 714932 h 1475933"/>
              <a:gd name="connsiteX2" fmla="*/ 3948014 w 3948014"/>
              <a:gd name="connsiteY2" fmla="*/ 1203578 h 1475933"/>
              <a:gd name="connsiteX3" fmla="*/ 3877291 w 3948014"/>
              <a:gd name="connsiteY3" fmla="*/ 1400553 h 1475933"/>
              <a:gd name="connsiteX4" fmla="*/ 3939 w 3948014"/>
              <a:gd name="connsiteY4" fmla="*/ 1475699 h 1475933"/>
              <a:gd name="connsiteX5" fmla="*/ 0 w 3948014"/>
              <a:gd name="connsiteY5" fmla="*/ 320760 h 1475933"/>
              <a:gd name="connsiteX0" fmla="*/ 0 w 3954939"/>
              <a:gd name="connsiteY0" fmla="*/ 320760 h 1482915"/>
              <a:gd name="connsiteX1" fmla="*/ 2763353 w 3954939"/>
              <a:gd name="connsiteY1" fmla="*/ 714932 h 1482915"/>
              <a:gd name="connsiteX2" fmla="*/ 3948014 w 3954939"/>
              <a:gd name="connsiteY2" fmla="*/ 1203578 h 1482915"/>
              <a:gd name="connsiteX3" fmla="*/ 3950364 w 3954939"/>
              <a:gd name="connsiteY3" fmla="*/ 1482892 h 1482915"/>
              <a:gd name="connsiteX4" fmla="*/ 3939 w 3954939"/>
              <a:gd name="connsiteY4" fmla="*/ 1475699 h 1482915"/>
              <a:gd name="connsiteX5" fmla="*/ 0 w 3954939"/>
              <a:gd name="connsiteY5" fmla="*/ 320760 h 1482915"/>
              <a:gd name="connsiteX0" fmla="*/ 0 w 3952896"/>
              <a:gd name="connsiteY0" fmla="*/ 320760 h 1482915"/>
              <a:gd name="connsiteX1" fmla="*/ 2763353 w 3952896"/>
              <a:gd name="connsiteY1" fmla="*/ 714932 h 1482915"/>
              <a:gd name="connsiteX2" fmla="*/ 3918035 w 3952896"/>
              <a:gd name="connsiteY2" fmla="*/ 1203578 h 1482915"/>
              <a:gd name="connsiteX3" fmla="*/ 3950364 w 3952896"/>
              <a:gd name="connsiteY3" fmla="*/ 1482892 h 1482915"/>
              <a:gd name="connsiteX4" fmla="*/ 3939 w 3952896"/>
              <a:gd name="connsiteY4" fmla="*/ 1475699 h 1482915"/>
              <a:gd name="connsiteX5" fmla="*/ 0 w 3952896"/>
              <a:gd name="connsiteY5" fmla="*/ 320760 h 1482915"/>
              <a:gd name="connsiteX0" fmla="*/ 0 w 3959256"/>
              <a:gd name="connsiteY0" fmla="*/ 320760 h 1482915"/>
              <a:gd name="connsiteX1" fmla="*/ 2763353 w 3959256"/>
              <a:gd name="connsiteY1" fmla="*/ 714932 h 1482915"/>
              <a:gd name="connsiteX2" fmla="*/ 3959256 w 3959256"/>
              <a:gd name="connsiteY2" fmla="*/ 1203578 h 1482915"/>
              <a:gd name="connsiteX3" fmla="*/ 3950364 w 3959256"/>
              <a:gd name="connsiteY3" fmla="*/ 1482892 h 1482915"/>
              <a:gd name="connsiteX4" fmla="*/ 3939 w 3959256"/>
              <a:gd name="connsiteY4" fmla="*/ 1475699 h 1482915"/>
              <a:gd name="connsiteX5" fmla="*/ 0 w 3959256"/>
              <a:gd name="connsiteY5" fmla="*/ 320760 h 1482915"/>
              <a:gd name="connsiteX0" fmla="*/ 0 w 3953403"/>
              <a:gd name="connsiteY0" fmla="*/ 320760 h 1482916"/>
              <a:gd name="connsiteX1" fmla="*/ 2763353 w 3953403"/>
              <a:gd name="connsiteY1" fmla="*/ 714932 h 1482916"/>
              <a:gd name="connsiteX2" fmla="*/ 3929277 w 3953403"/>
              <a:gd name="connsiteY2" fmla="*/ 1216579 h 1482916"/>
              <a:gd name="connsiteX3" fmla="*/ 3950364 w 3953403"/>
              <a:gd name="connsiteY3" fmla="*/ 1482892 h 1482916"/>
              <a:gd name="connsiteX4" fmla="*/ 3939 w 3953403"/>
              <a:gd name="connsiteY4" fmla="*/ 1475699 h 1482916"/>
              <a:gd name="connsiteX5" fmla="*/ 0 w 3953403"/>
              <a:gd name="connsiteY5" fmla="*/ 320760 h 1482916"/>
              <a:gd name="connsiteX0" fmla="*/ 0 w 3952985"/>
              <a:gd name="connsiteY0" fmla="*/ 320760 h 1482925"/>
              <a:gd name="connsiteX1" fmla="*/ 2763353 w 3952985"/>
              <a:gd name="connsiteY1" fmla="*/ 714932 h 1482925"/>
              <a:gd name="connsiteX2" fmla="*/ 3929277 w 3952985"/>
              <a:gd name="connsiteY2" fmla="*/ 1216579 h 1482925"/>
              <a:gd name="connsiteX3" fmla="*/ 3950364 w 3952985"/>
              <a:gd name="connsiteY3" fmla="*/ 1482892 h 1482925"/>
              <a:gd name="connsiteX4" fmla="*/ 3939 w 3952985"/>
              <a:gd name="connsiteY4" fmla="*/ 1475699 h 1482925"/>
              <a:gd name="connsiteX5" fmla="*/ 0 w 3952985"/>
              <a:gd name="connsiteY5" fmla="*/ 320760 h 1482925"/>
              <a:gd name="connsiteX0" fmla="*/ 0 w 3953719"/>
              <a:gd name="connsiteY0" fmla="*/ 320760 h 1482915"/>
              <a:gd name="connsiteX1" fmla="*/ 2763353 w 3953719"/>
              <a:gd name="connsiteY1" fmla="*/ 714932 h 1482915"/>
              <a:gd name="connsiteX2" fmla="*/ 3929277 w 3953719"/>
              <a:gd name="connsiteY2" fmla="*/ 1216579 h 1482915"/>
              <a:gd name="connsiteX3" fmla="*/ 3950364 w 3953719"/>
              <a:gd name="connsiteY3" fmla="*/ 1482892 h 1482915"/>
              <a:gd name="connsiteX4" fmla="*/ 3939 w 3953719"/>
              <a:gd name="connsiteY4" fmla="*/ 1475699 h 1482915"/>
              <a:gd name="connsiteX5" fmla="*/ 0 w 3953719"/>
              <a:gd name="connsiteY5" fmla="*/ 320760 h 1482915"/>
              <a:gd name="connsiteX0" fmla="*/ 0 w 3951326"/>
              <a:gd name="connsiteY0" fmla="*/ 320760 h 1482916"/>
              <a:gd name="connsiteX1" fmla="*/ 2763353 w 3951326"/>
              <a:gd name="connsiteY1" fmla="*/ 714932 h 1482916"/>
              <a:gd name="connsiteX2" fmla="*/ 3801867 w 3951326"/>
              <a:gd name="connsiteY2" fmla="*/ 1225246 h 1482916"/>
              <a:gd name="connsiteX3" fmla="*/ 3950364 w 3951326"/>
              <a:gd name="connsiteY3" fmla="*/ 1482892 h 1482916"/>
              <a:gd name="connsiteX4" fmla="*/ 3939 w 3951326"/>
              <a:gd name="connsiteY4" fmla="*/ 1475699 h 1482916"/>
              <a:gd name="connsiteX5" fmla="*/ 0 w 3951326"/>
              <a:gd name="connsiteY5" fmla="*/ 320760 h 1482916"/>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225999 h 1388153"/>
              <a:gd name="connsiteX1" fmla="*/ 2692153 w 3957901"/>
              <a:gd name="connsiteY1" fmla="*/ 1005866 h 1388153"/>
              <a:gd name="connsiteX2" fmla="*/ 3957382 w 3957901"/>
              <a:gd name="connsiteY2" fmla="*/ 1108817 h 1388153"/>
              <a:gd name="connsiteX3" fmla="*/ 3950364 w 3957901"/>
              <a:gd name="connsiteY3" fmla="*/ 1388131 h 1388153"/>
              <a:gd name="connsiteX4" fmla="*/ 3939 w 3957901"/>
              <a:gd name="connsiteY4" fmla="*/ 1380938 h 1388153"/>
              <a:gd name="connsiteX5" fmla="*/ 0 w 3957901"/>
              <a:gd name="connsiteY5" fmla="*/ 225999 h 1388153"/>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282589 h 1444743"/>
              <a:gd name="connsiteX1" fmla="*/ 2118806 w 3957901"/>
              <a:gd name="connsiteY1" fmla="*/ 373406 h 1444743"/>
              <a:gd name="connsiteX2" fmla="*/ 3957382 w 3957901"/>
              <a:gd name="connsiteY2" fmla="*/ 1165407 h 1444743"/>
              <a:gd name="connsiteX3" fmla="*/ 3950364 w 3957901"/>
              <a:gd name="connsiteY3" fmla="*/ 1444721 h 1444743"/>
              <a:gd name="connsiteX4" fmla="*/ 3939 w 3957901"/>
              <a:gd name="connsiteY4" fmla="*/ 1437528 h 1444743"/>
              <a:gd name="connsiteX5" fmla="*/ 0 w 3957901"/>
              <a:gd name="connsiteY5" fmla="*/ 282589 h 1444743"/>
              <a:gd name="connsiteX0" fmla="*/ 0 w 3957901"/>
              <a:gd name="connsiteY0" fmla="*/ 328806 h 1490960"/>
              <a:gd name="connsiteX1" fmla="*/ 2118806 w 3957901"/>
              <a:gd name="connsiteY1" fmla="*/ 419623 h 1490960"/>
              <a:gd name="connsiteX2" fmla="*/ 3957382 w 3957901"/>
              <a:gd name="connsiteY2" fmla="*/ 1211624 h 1490960"/>
              <a:gd name="connsiteX3" fmla="*/ 3950364 w 3957901"/>
              <a:gd name="connsiteY3" fmla="*/ 1490938 h 1490960"/>
              <a:gd name="connsiteX4" fmla="*/ 3939 w 3957901"/>
              <a:gd name="connsiteY4" fmla="*/ 1483745 h 1490960"/>
              <a:gd name="connsiteX5" fmla="*/ 0 w 3957901"/>
              <a:gd name="connsiteY5" fmla="*/ 328806 h 1490960"/>
              <a:gd name="connsiteX0" fmla="*/ 0 w 3957901"/>
              <a:gd name="connsiteY0" fmla="*/ 251798 h 1413952"/>
              <a:gd name="connsiteX1" fmla="*/ 2118806 w 3957901"/>
              <a:gd name="connsiteY1" fmla="*/ 342615 h 1413952"/>
              <a:gd name="connsiteX2" fmla="*/ 3957382 w 3957901"/>
              <a:gd name="connsiteY2" fmla="*/ 1134616 h 1413952"/>
              <a:gd name="connsiteX3" fmla="*/ 3950364 w 3957901"/>
              <a:gd name="connsiteY3" fmla="*/ 1413930 h 1413952"/>
              <a:gd name="connsiteX4" fmla="*/ 3939 w 3957901"/>
              <a:gd name="connsiteY4" fmla="*/ 1406737 h 1413952"/>
              <a:gd name="connsiteX5" fmla="*/ 0 w 3957901"/>
              <a:gd name="connsiteY5" fmla="*/ 251798 h 1413952"/>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592 w 3958493"/>
              <a:gd name="connsiteY0" fmla="*/ 322583 h 1484737"/>
              <a:gd name="connsiteX1" fmla="*/ 2119398 w 3958493"/>
              <a:gd name="connsiteY1" fmla="*/ 413400 h 1484737"/>
              <a:gd name="connsiteX2" fmla="*/ 3957974 w 3958493"/>
              <a:gd name="connsiteY2" fmla="*/ 1205401 h 1484737"/>
              <a:gd name="connsiteX3" fmla="*/ 3950956 w 3958493"/>
              <a:gd name="connsiteY3" fmla="*/ 1484715 h 1484737"/>
              <a:gd name="connsiteX4" fmla="*/ 4531 w 3958493"/>
              <a:gd name="connsiteY4" fmla="*/ 1477522 h 1484737"/>
              <a:gd name="connsiteX5" fmla="*/ 592 w 3958493"/>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1605 w 3959506"/>
              <a:gd name="connsiteY0" fmla="*/ 322583 h 1484737"/>
              <a:gd name="connsiteX1" fmla="*/ 2120411 w 3959506"/>
              <a:gd name="connsiteY1" fmla="*/ 413400 h 1484737"/>
              <a:gd name="connsiteX2" fmla="*/ 3958987 w 3959506"/>
              <a:gd name="connsiteY2" fmla="*/ 1205401 h 1484737"/>
              <a:gd name="connsiteX3" fmla="*/ 3951969 w 3959506"/>
              <a:gd name="connsiteY3" fmla="*/ 1484715 h 1484737"/>
              <a:gd name="connsiteX4" fmla="*/ 1998 w 3959506"/>
              <a:gd name="connsiteY4" fmla="*/ 1477522 h 1484737"/>
              <a:gd name="connsiteX5" fmla="*/ 1605 w 3959506"/>
              <a:gd name="connsiteY5" fmla="*/ 322583 h 148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506" h="1484737">
                <a:moveTo>
                  <a:pt x="1605" y="322583"/>
                </a:moveTo>
                <a:cubicBezTo>
                  <a:pt x="921197" y="-258042"/>
                  <a:pt x="1475307" y="53276"/>
                  <a:pt x="2120411" y="413400"/>
                </a:cubicBezTo>
                <a:cubicBezTo>
                  <a:pt x="3036510" y="892595"/>
                  <a:pt x="3853586" y="1182859"/>
                  <a:pt x="3958987" y="1205401"/>
                </a:cubicBezTo>
                <a:cubicBezTo>
                  <a:pt x="3953851" y="1196797"/>
                  <a:pt x="3967122" y="1487680"/>
                  <a:pt x="3951969" y="1484715"/>
                </a:cubicBezTo>
                <a:cubicBezTo>
                  <a:pt x="3967702" y="1482764"/>
                  <a:pt x="4973" y="1472324"/>
                  <a:pt x="1998" y="1477522"/>
                </a:cubicBezTo>
                <a:cubicBezTo>
                  <a:pt x="-2481" y="1485348"/>
                  <a:pt x="2029" y="412364"/>
                  <a:pt x="1605" y="322583"/>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TextBox 8">
            <a:extLst>
              <a:ext uri="{FF2B5EF4-FFF2-40B4-BE49-F238E27FC236}">
                <a16:creationId xmlns:a16="http://schemas.microsoft.com/office/drawing/2014/main" id="{3E5052FD-0D34-EA32-4814-96358179721D}"/>
              </a:ext>
            </a:extLst>
          </p:cNvPr>
          <p:cNvSpPr txBox="1"/>
          <p:nvPr/>
        </p:nvSpPr>
        <p:spPr>
          <a:xfrm>
            <a:off x="351608" y="4355733"/>
            <a:ext cx="6701742" cy="646331"/>
          </a:xfrm>
          <a:prstGeom prst="rect">
            <a:avLst/>
          </a:prstGeom>
          <a:noFill/>
        </p:spPr>
        <p:txBody>
          <a:bodyPr wrap="square">
            <a:spAutoFit/>
          </a:bodyPr>
          <a:lstStyle/>
          <a:p>
            <a:r>
              <a:rPr lang="en-US" sz="3600" b="1" spc="0" dirty="0">
                <a:solidFill>
                  <a:schemeClr val="bg1"/>
                </a:solidFill>
                <a:latin typeface="Poppins ExtraBold" pitchFamily="2" charset="77"/>
                <a:cs typeface="Poppins ExtraBold" pitchFamily="2" charset="77"/>
              </a:rPr>
              <a:t>Con</a:t>
            </a:r>
            <a:r>
              <a:rPr lang="en-US" sz="3600" b="1" dirty="0">
                <a:solidFill>
                  <a:schemeClr val="bg1"/>
                </a:solidFill>
                <a:latin typeface="Poppins ExtraBold" pitchFamily="2" charset="77"/>
                <a:cs typeface="Poppins ExtraBold" pitchFamily="2" charset="77"/>
              </a:rPr>
              <a:t>fr</a:t>
            </a:r>
            <a:r>
              <a:rPr lang="en-US" sz="3600" b="1" spc="0" dirty="0">
                <a:solidFill>
                  <a:schemeClr val="bg1"/>
                </a:solidFill>
                <a:latin typeface="Poppins ExtraBold" pitchFamily="2" charset="77"/>
                <a:cs typeface="Poppins ExtraBold" pitchFamily="2" charset="77"/>
              </a:rPr>
              <a:t>ont Comparisons</a:t>
            </a:r>
          </a:p>
        </p:txBody>
      </p:sp>
      <p:pic>
        <p:nvPicPr>
          <p:cNvPr id="5" name="Picture 4" descr="A flag of canada and a flag of canada&#10;&#10;Description automatically generated">
            <a:extLst>
              <a:ext uri="{FF2B5EF4-FFF2-40B4-BE49-F238E27FC236}">
                <a16:creationId xmlns:a16="http://schemas.microsoft.com/office/drawing/2014/main" id="{2D9BBCBF-A34C-8DE6-77C1-6BFD40387644}"/>
              </a:ext>
            </a:extLst>
          </p:cNvPr>
          <p:cNvPicPr>
            <a:picLocks noChangeAspect="1"/>
          </p:cNvPicPr>
          <p:nvPr/>
        </p:nvPicPr>
        <p:blipFill>
          <a:blip r:embed="rId4"/>
          <a:stretch>
            <a:fillRect/>
          </a:stretch>
        </p:blipFill>
        <p:spPr>
          <a:xfrm>
            <a:off x="3314700" y="0"/>
            <a:ext cx="5829300" cy="789214"/>
          </a:xfrm>
          <a:prstGeom prst="rect">
            <a:avLst/>
          </a:prstGeom>
        </p:spPr>
      </p:pic>
      <p:sp>
        <p:nvSpPr>
          <p:cNvPr id="6" name="Donut 3">
            <a:extLst>
              <a:ext uri="{FF2B5EF4-FFF2-40B4-BE49-F238E27FC236}">
                <a16:creationId xmlns:a16="http://schemas.microsoft.com/office/drawing/2014/main" id="{CA82AEB8-CF69-FB9F-80E2-13EC7F748628}"/>
              </a:ext>
            </a:extLst>
          </p:cNvPr>
          <p:cNvSpPr/>
          <p:nvPr/>
        </p:nvSpPr>
        <p:spPr>
          <a:xfrm rot="5400000">
            <a:off x="-825029" y="1573845"/>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FFF2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10" name="Donut 3">
            <a:extLst>
              <a:ext uri="{FF2B5EF4-FFF2-40B4-BE49-F238E27FC236}">
                <a16:creationId xmlns:a16="http://schemas.microsoft.com/office/drawing/2014/main" id="{13250FFB-2D21-80F6-DFE7-BCAEA6FB964C}"/>
              </a:ext>
            </a:extLst>
          </p:cNvPr>
          <p:cNvSpPr/>
          <p:nvPr/>
        </p:nvSpPr>
        <p:spPr>
          <a:xfrm rot="5400000">
            <a:off x="3422295" y="3889124"/>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sp>
        <p:nvSpPr>
          <p:cNvPr id="15" name="Donut 3">
            <a:extLst>
              <a:ext uri="{FF2B5EF4-FFF2-40B4-BE49-F238E27FC236}">
                <a16:creationId xmlns:a16="http://schemas.microsoft.com/office/drawing/2014/main" id="{6231FF83-CCFE-0A24-F068-14269C5E743A}"/>
              </a:ext>
            </a:extLst>
          </p:cNvPr>
          <p:cNvSpPr/>
          <p:nvPr/>
        </p:nvSpPr>
        <p:spPr>
          <a:xfrm rot="5400000">
            <a:off x="537249" y="1086845"/>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sp>
        <p:nvSpPr>
          <p:cNvPr id="17" name="Plus 16">
            <a:extLst>
              <a:ext uri="{FF2B5EF4-FFF2-40B4-BE49-F238E27FC236}">
                <a16:creationId xmlns:a16="http://schemas.microsoft.com/office/drawing/2014/main" id="{5E6E4EC8-6B28-7FF7-ADE6-C7C8282087B5}"/>
              </a:ext>
            </a:extLst>
          </p:cNvPr>
          <p:cNvSpPr/>
          <p:nvPr/>
        </p:nvSpPr>
        <p:spPr>
          <a:xfrm>
            <a:off x="939705" y="1341918"/>
            <a:ext cx="241300" cy="242095"/>
          </a:xfrm>
          <a:prstGeom prst="mathPlu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Round Single Corner Rectangle 3">
            <a:extLst>
              <a:ext uri="{FF2B5EF4-FFF2-40B4-BE49-F238E27FC236}">
                <a16:creationId xmlns:a16="http://schemas.microsoft.com/office/drawing/2014/main" id="{57D10224-D0F0-909F-29D6-7DB507B94654}"/>
              </a:ext>
            </a:extLst>
          </p:cNvPr>
          <p:cNvSpPr/>
          <p:nvPr/>
        </p:nvSpPr>
        <p:spPr>
          <a:xfrm>
            <a:off x="7397919" y="3993382"/>
            <a:ext cx="1230052" cy="1159307"/>
          </a:xfrm>
          <a:prstGeom prst="round1Rect">
            <a:avLst/>
          </a:prstGeom>
          <a:solidFill>
            <a:srgbClr val="FFF2B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TextBox 6">
            <a:extLst>
              <a:ext uri="{FF2B5EF4-FFF2-40B4-BE49-F238E27FC236}">
                <a16:creationId xmlns:a16="http://schemas.microsoft.com/office/drawing/2014/main" id="{74108EF6-FAA4-8DA7-F6D5-4FA8A2891377}"/>
              </a:ext>
            </a:extLst>
          </p:cNvPr>
          <p:cNvSpPr txBox="1"/>
          <p:nvPr/>
        </p:nvSpPr>
        <p:spPr>
          <a:xfrm>
            <a:off x="7486638" y="4087170"/>
            <a:ext cx="1114773" cy="830997"/>
          </a:xfrm>
          <a:prstGeom prst="rect">
            <a:avLst/>
          </a:prstGeom>
          <a:noFill/>
        </p:spPr>
        <p:txBody>
          <a:bodyPr wrap="square">
            <a:spAutoFit/>
          </a:bodyPr>
          <a:lstStyle/>
          <a:p>
            <a:r>
              <a:rPr lang="en-US" sz="1200" b="1" spc="0" dirty="0">
                <a:latin typeface="Poppins" pitchFamily="2" charset="77"/>
                <a:cs typeface="Poppins" pitchFamily="2" charset="77"/>
              </a:rPr>
              <a:t>School workshop for body confidence</a:t>
            </a:r>
            <a:endParaRPr lang="en-US" sz="1200" spc="0" dirty="0">
              <a:latin typeface="Arial" panose="020B0604020202020204" pitchFamily="34" charset="0"/>
              <a:cs typeface="Arial" panose="020B0604020202020204" pitchFamily="34" charset="0"/>
            </a:endParaRPr>
          </a:p>
        </p:txBody>
      </p:sp>
      <p:sp>
        <p:nvSpPr>
          <p:cNvPr id="8" name="Freeform 7">
            <a:extLst>
              <a:ext uri="{FF2B5EF4-FFF2-40B4-BE49-F238E27FC236}">
                <a16:creationId xmlns:a16="http://schemas.microsoft.com/office/drawing/2014/main" id="{B66435CD-0CD8-AF81-EBCF-7FDD17B37C80}"/>
              </a:ext>
            </a:extLst>
          </p:cNvPr>
          <p:cNvSpPr/>
          <p:nvPr/>
        </p:nvSpPr>
        <p:spPr>
          <a:xfrm rot="21448881" flipV="1">
            <a:off x="7561242" y="4915483"/>
            <a:ext cx="912963" cy="46502"/>
          </a:xfrm>
          <a:custGeom>
            <a:avLst/>
            <a:gdLst>
              <a:gd name="connsiteX0" fmla="*/ 0 w 3537679"/>
              <a:gd name="connsiteY0" fmla="*/ 239843 h 287630"/>
              <a:gd name="connsiteX1" fmla="*/ 2683239 w 3537679"/>
              <a:gd name="connsiteY1" fmla="*/ 269823 h 287630"/>
              <a:gd name="connsiteX2" fmla="*/ 3537679 w 3537679"/>
              <a:gd name="connsiteY2" fmla="*/ 0 h 287630"/>
              <a:gd name="connsiteX3" fmla="*/ 3537679 w 3537679"/>
              <a:gd name="connsiteY3" fmla="*/ 0 h 287630"/>
              <a:gd name="connsiteX0" fmla="*/ 0 w 3537679"/>
              <a:gd name="connsiteY0" fmla="*/ 239843 h 290952"/>
              <a:gd name="connsiteX1" fmla="*/ 2154042 w 3537679"/>
              <a:gd name="connsiteY1" fmla="*/ 274118 h 290952"/>
              <a:gd name="connsiteX2" fmla="*/ 3537679 w 3537679"/>
              <a:gd name="connsiteY2" fmla="*/ 0 h 290952"/>
              <a:gd name="connsiteX3" fmla="*/ 3537679 w 3537679"/>
              <a:gd name="connsiteY3" fmla="*/ 0 h 290952"/>
              <a:gd name="connsiteX0" fmla="*/ 0 w 3537679"/>
              <a:gd name="connsiteY0" fmla="*/ 239843 h 278961"/>
              <a:gd name="connsiteX1" fmla="*/ 1835504 w 3537679"/>
              <a:gd name="connsiteY1" fmla="*/ 257880 h 278961"/>
              <a:gd name="connsiteX2" fmla="*/ 3537679 w 3537679"/>
              <a:gd name="connsiteY2" fmla="*/ 0 h 278961"/>
              <a:gd name="connsiteX3" fmla="*/ 3537679 w 3537679"/>
              <a:gd name="connsiteY3" fmla="*/ 0 h 278961"/>
              <a:gd name="connsiteX0" fmla="*/ -1 w 3996657"/>
              <a:gd name="connsiteY0" fmla="*/ 237296 h 277998"/>
              <a:gd name="connsiteX1" fmla="*/ 2294482 w 3996657"/>
              <a:gd name="connsiteY1" fmla="*/ 257880 h 277998"/>
              <a:gd name="connsiteX2" fmla="*/ 3996657 w 3996657"/>
              <a:gd name="connsiteY2" fmla="*/ 0 h 277998"/>
              <a:gd name="connsiteX3" fmla="*/ 3996657 w 3996657"/>
              <a:gd name="connsiteY3" fmla="*/ 0 h 277998"/>
            </a:gdLst>
            <a:ahLst/>
            <a:cxnLst>
              <a:cxn ang="0">
                <a:pos x="connsiteX0" y="connsiteY0"/>
              </a:cxn>
              <a:cxn ang="0">
                <a:pos x="connsiteX1" y="connsiteY1"/>
              </a:cxn>
              <a:cxn ang="0">
                <a:pos x="connsiteX2" y="connsiteY2"/>
              </a:cxn>
              <a:cxn ang="0">
                <a:pos x="connsiteX3" y="connsiteY3"/>
              </a:cxn>
            </a:cxnLst>
            <a:rect l="l" t="t" r="r" b="b"/>
            <a:pathLst>
              <a:path w="3996657" h="277998">
                <a:moveTo>
                  <a:pt x="-1" y="237296"/>
                </a:moveTo>
                <a:cubicBezTo>
                  <a:pt x="1046812" y="272273"/>
                  <a:pt x="1628372" y="297429"/>
                  <a:pt x="2294482" y="257880"/>
                </a:cubicBezTo>
                <a:cubicBezTo>
                  <a:pt x="2960592" y="218331"/>
                  <a:pt x="3996657" y="0"/>
                  <a:pt x="3996657" y="0"/>
                </a:cubicBezTo>
                <a:lnTo>
                  <a:pt x="3996657" y="0"/>
                </a:lnTo>
              </a:path>
            </a:pathLst>
          </a:custGeom>
          <a:ln w="25400" cap="rnd"/>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dirty="0">
              <a:latin typeface="Arial" panose="020B0604020202020204" pitchFamily="34" charset="0"/>
            </a:endParaRPr>
          </a:p>
        </p:txBody>
      </p:sp>
      <p:sp>
        <p:nvSpPr>
          <p:cNvPr id="12" name="TextBox 11">
            <a:extLst>
              <a:ext uri="{FF2B5EF4-FFF2-40B4-BE49-F238E27FC236}">
                <a16:creationId xmlns:a16="http://schemas.microsoft.com/office/drawing/2014/main" id="{ABB7FEA5-4F98-7BF3-F53C-34ED9913E0E1}"/>
              </a:ext>
            </a:extLst>
          </p:cNvPr>
          <p:cNvSpPr txBox="1"/>
          <p:nvPr/>
        </p:nvSpPr>
        <p:spPr>
          <a:xfrm>
            <a:off x="390269" y="4111608"/>
            <a:ext cx="4837335" cy="307777"/>
          </a:xfrm>
          <a:prstGeom prst="rect">
            <a:avLst/>
          </a:prstGeom>
          <a:noFill/>
        </p:spPr>
        <p:txBody>
          <a:bodyPr wrap="square">
            <a:spAutoFit/>
          </a:bodyPr>
          <a:lstStyle/>
          <a:p>
            <a:r>
              <a:rPr lang="en-US" sz="1400" b="1" spc="0" dirty="0">
                <a:solidFill>
                  <a:schemeClr val="bg1"/>
                </a:solidFill>
                <a:latin typeface="Poppins" pitchFamily="2" charset="77"/>
                <a:cs typeface="Poppins" pitchFamily="2" charset="77"/>
              </a:rPr>
              <a:t>Confident </a:t>
            </a:r>
            <a:r>
              <a:rPr lang="en-US" sz="1400" b="1" dirty="0">
                <a:solidFill>
                  <a:schemeClr val="bg1"/>
                </a:solidFill>
                <a:latin typeface="Poppins" pitchFamily="2" charset="77"/>
                <a:cs typeface="Poppins" pitchFamily="2" charset="77"/>
              </a:rPr>
              <a:t>Me | Session 3 of 5</a:t>
            </a:r>
            <a:endParaRPr lang="en-US" sz="1400" b="1" spc="0" dirty="0">
              <a:solidFill>
                <a:schemeClr val="bg1"/>
              </a:solidFill>
              <a:latin typeface="Poppins" pitchFamily="2" charset="77"/>
              <a:cs typeface="Poppins" pitchFamily="2" charset="77"/>
            </a:endParaRPr>
          </a:p>
        </p:txBody>
      </p:sp>
    </p:spTree>
    <p:extLst>
      <p:ext uri="{BB962C8B-B14F-4D97-AF65-F5344CB8AC3E}">
        <p14:creationId xmlns:p14="http://schemas.microsoft.com/office/powerpoint/2010/main" val="20547162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C557C317-DBA7-392B-3B6F-10209FAE82A1}"/>
              </a:ext>
            </a:extLst>
          </p:cNvPr>
          <p:cNvSpPr/>
          <p:nvPr/>
        </p:nvSpPr>
        <p:spPr>
          <a:xfrm>
            <a:off x="-13447" y="3729789"/>
            <a:ext cx="3574966" cy="1457529"/>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2433">
                <a:moveTo>
                  <a:pt x="0" y="7354"/>
                </a:moveTo>
                <a:cubicBezTo>
                  <a:pt x="634064" y="-44951"/>
                  <a:pt x="1354119" y="188142"/>
                  <a:pt x="1868668" y="503373"/>
                </a:cubicBezTo>
                <a:cubicBezTo>
                  <a:pt x="2962090" y="1202767"/>
                  <a:pt x="2996129" y="1288845"/>
                  <a:pt x="3953468" y="1709458"/>
                </a:cubicBezTo>
                <a:cubicBezTo>
                  <a:pt x="3924266" y="1716013"/>
                  <a:pt x="19735" y="1709182"/>
                  <a:pt x="1419" y="1712281"/>
                </a:cubicBezTo>
                <a:cubicBezTo>
                  <a:pt x="2377" y="1730759"/>
                  <a:pt x="5937" y="65985"/>
                  <a:pt x="0" y="7354"/>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3" name="Picture 2">
            <a:extLst>
              <a:ext uri="{FF2B5EF4-FFF2-40B4-BE49-F238E27FC236}">
                <a16:creationId xmlns:a16="http://schemas.microsoft.com/office/drawing/2014/main" id="{A4C6284C-5867-5D13-E4E3-EA188DBBAD09}"/>
              </a:ext>
            </a:extLst>
          </p:cNvPr>
          <p:cNvPicPr>
            <a:picLocks noChangeAspect="1"/>
          </p:cNvPicPr>
          <p:nvPr/>
        </p:nvPicPr>
        <p:blipFill rotWithShape="1">
          <a:blip r:embed="rId3">
            <a:extLst>
              <a:ext uri="{28A0092B-C50C-407E-A947-70E740481C1C}">
                <a14:useLocalDpi xmlns:a14="http://schemas.microsoft.com/office/drawing/2010/main" val="0"/>
              </a:ext>
            </a:extLst>
          </a:blip>
          <a:srcRect b="2021"/>
          <a:stretch/>
        </p:blipFill>
        <p:spPr>
          <a:xfrm>
            <a:off x="2933700" y="678810"/>
            <a:ext cx="6299199" cy="4114601"/>
          </a:xfrm>
          <a:prstGeom prst="rect">
            <a:avLst/>
          </a:prstGeom>
        </p:spPr>
      </p:pic>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10</a:t>
            </a:fld>
            <a:endParaRPr lang="en-US" sz="800" dirty="0"/>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sp>
        <p:nvSpPr>
          <p:cNvPr id="16" name="Donut 3">
            <a:extLst>
              <a:ext uri="{FF2B5EF4-FFF2-40B4-BE49-F238E27FC236}">
                <a16:creationId xmlns:a16="http://schemas.microsoft.com/office/drawing/2014/main" id="{75390083-F6C9-3D97-5675-EC6EB9AD33CE}"/>
              </a:ext>
            </a:extLst>
          </p:cNvPr>
          <p:cNvSpPr/>
          <p:nvPr/>
        </p:nvSpPr>
        <p:spPr>
          <a:xfrm rot="5400000">
            <a:off x="2869556" y="2928307"/>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sp>
        <p:nvSpPr>
          <p:cNvPr id="20" name="Plus 19">
            <a:extLst>
              <a:ext uri="{FF2B5EF4-FFF2-40B4-BE49-F238E27FC236}">
                <a16:creationId xmlns:a16="http://schemas.microsoft.com/office/drawing/2014/main" id="{DC0F0E91-5110-42DF-D756-F6F7865DCA00}"/>
              </a:ext>
            </a:extLst>
          </p:cNvPr>
          <p:cNvSpPr/>
          <p:nvPr/>
        </p:nvSpPr>
        <p:spPr>
          <a:xfrm>
            <a:off x="6552306" y="543745"/>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1" name="TextBox 20">
            <a:extLst>
              <a:ext uri="{FF2B5EF4-FFF2-40B4-BE49-F238E27FC236}">
                <a16:creationId xmlns:a16="http://schemas.microsoft.com/office/drawing/2014/main" id="{C577D72D-CDC7-F867-C53A-1676260088B6}"/>
              </a:ext>
            </a:extLst>
          </p:cNvPr>
          <p:cNvSpPr txBox="1"/>
          <p:nvPr/>
        </p:nvSpPr>
        <p:spPr>
          <a:xfrm>
            <a:off x="970712" y="594574"/>
            <a:ext cx="2839301" cy="166199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How can </a:t>
            </a:r>
          </a:p>
          <a:p>
            <a:r>
              <a:rPr lang="en-US" sz="3400" b="1" dirty="0">
                <a:solidFill>
                  <a:srgbClr val="0072CE"/>
                </a:solidFill>
                <a:latin typeface="Poppins" pitchFamily="2" charset="77"/>
                <a:cs typeface="Poppins" pitchFamily="2" charset="77"/>
              </a:rPr>
              <a:t>we change our script?</a:t>
            </a:r>
          </a:p>
        </p:txBody>
      </p:sp>
      <p:pic>
        <p:nvPicPr>
          <p:cNvPr id="32" name="Picture 31">
            <a:extLst>
              <a:ext uri="{FF2B5EF4-FFF2-40B4-BE49-F238E27FC236}">
                <a16:creationId xmlns:a16="http://schemas.microsoft.com/office/drawing/2014/main" id="{0B446652-EE77-81B2-3B6E-BF302CEFF01B}"/>
              </a:ext>
            </a:extLst>
          </p:cNvPr>
          <p:cNvPicPr>
            <a:picLocks noChangeAspect="1"/>
          </p:cNvPicPr>
          <p:nvPr/>
        </p:nvPicPr>
        <p:blipFill>
          <a:blip r:embed="rId4"/>
          <a:stretch>
            <a:fillRect/>
          </a:stretch>
        </p:blipFill>
        <p:spPr>
          <a:xfrm>
            <a:off x="70751" y="-1621662"/>
            <a:ext cx="342055" cy="5143500"/>
          </a:xfrm>
          <a:prstGeom prst="rect">
            <a:avLst/>
          </a:prstGeom>
        </p:spPr>
      </p:pic>
      <p:sp>
        <p:nvSpPr>
          <p:cNvPr id="4" name="Oval 3">
            <a:extLst>
              <a:ext uri="{FF2B5EF4-FFF2-40B4-BE49-F238E27FC236}">
                <a16:creationId xmlns:a16="http://schemas.microsoft.com/office/drawing/2014/main" id="{4AFCA41D-0208-471B-FA00-655DAC97F71A}"/>
              </a:ext>
            </a:extLst>
          </p:cNvPr>
          <p:cNvSpPr/>
          <p:nvPr/>
        </p:nvSpPr>
        <p:spPr>
          <a:xfrm flipH="1" flipV="1">
            <a:off x="1639963" y="3406481"/>
            <a:ext cx="133013" cy="133013"/>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nvGrpSpPr>
          <p:cNvPr id="8" name="Group 7">
            <a:extLst>
              <a:ext uri="{FF2B5EF4-FFF2-40B4-BE49-F238E27FC236}">
                <a16:creationId xmlns:a16="http://schemas.microsoft.com/office/drawing/2014/main" id="{784C1A68-4A5E-42C0-750E-7F839BCD0601}"/>
              </a:ext>
            </a:extLst>
          </p:cNvPr>
          <p:cNvGrpSpPr/>
          <p:nvPr/>
        </p:nvGrpSpPr>
        <p:grpSpPr>
          <a:xfrm>
            <a:off x="2919046" y="4085171"/>
            <a:ext cx="219808" cy="204515"/>
            <a:chOff x="5016110" y="4186982"/>
            <a:chExt cx="219808" cy="204515"/>
          </a:xfrm>
          <a:solidFill>
            <a:srgbClr val="0072CE"/>
          </a:solidFill>
        </p:grpSpPr>
        <p:cxnSp>
          <p:nvCxnSpPr>
            <p:cNvPr id="14" name="Straight Connector 13">
              <a:extLst>
                <a:ext uri="{FF2B5EF4-FFF2-40B4-BE49-F238E27FC236}">
                  <a16:creationId xmlns:a16="http://schemas.microsoft.com/office/drawing/2014/main" id="{690EE027-291D-D4F4-B274-069E8F20F081}"/>
                </a:ext>
              </a:extLst>
            </p:cNvPr>
            <p:cNvCxnSpPr>
              <a:cxnSpLocks/>
            </p:cNvCxnSpPr>
            <p:nvPr/>
          </p:nvCxnSpPr>
          <p:spPr>
            <a:xfrm>
              <a:off x="5016110" y="4186982"/>
              <a:ext cx="204021"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15" name="Straight Connector 14">
              <a:extLst>
                <a:ext uri="{FF2B5EF4-FFF2-40B4-BE49-F238E27FC236}">
                  <a16:creationId xmlns:a16="http://schemas.microsoft.com/office/drawing/2014/main" id="{3C8909F0-CAD3-4A24-CE10-BD33855EAE05}"/>
                </a:ext>
              </a:extLst>
            </p:cNvPr>
            <p:cNvCxnSpPr>
              <a:cxnSpLocks/>
            </p:cNvCxnSpPr>
            <p:nvPr/>
          </p:nvCxnSpPr>
          <p:spPr>
            <a:xfrm flipH="1">
              <a:off x="5016110" y="4186982"/>
              <a:ext cx="219808"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grpSp>
      <p:sp>
        <p:nvSpPr>
          <p:cNvPr id="6" name="Freeform 5">
            <a:extLst>
              <a:ext uri="{FF2B5EF4-FFF2-40B4-BE49-F238E27FC236}">
                <a16:creationId xmlns:a16="http://schemas.microsoft.com/office/drawing/2014/main" id="{CF870C43-E5C8-3D14-2182-78B21B591107}"/>
              </a:ext>
            </a:extLst>
          </p:cNvPr>
          <p:cNvSpPr/>
          <p:nvPr/>
        </p:nvSpPr>
        <p:spPr>
          <a:xfrm flipH="1" flipV="1">
            <a:off x="7002378" y="0"/>
            <a:ext cx="2141621" cy="1224768"/>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1164">
                <a:moveTo>
                  <a:pt x="0" y="6085"/>
                </a:moveTo>
                <a:cubicBezTo>
                  <a:pt x="634064" y="-46220"/>
                  <a:pt x="2022263" y="247093"/>
                  <a:pt x="2536812" y="562324"/>
                </a:cubicBezTo>
                <a:cubicBezTo>
                  <a:pt x="2862132" y="723134"/>
                  <a:pt x="3469954" y="1172352"/>
                  <a:pt x="3953468" y="1708189"/>
                </a:cubicBezTo>
                <a:cubicBezTo>
                  <a:pt x="3924266" y="1714744"/>
                  <a:pt x="19735" y="1707913"/>
                  <a:pt x="1419" y="1711012"/>
                </a:cubicBezTo>
                <a:cubicBezTo>
                  <a:pt x="2377" y="1729490"/>
                  <a:pt x="5937" y="64716"/>
                  <a:pt x="0" y="6085"/>
                </a:cubicBezTo>
                <a:close/>
              </a:path>
            </a:pathLst>
          </a:custGeom>
          <a:solidFill>
            <a:srgbClr val="0072CE">
              <a:alpha val="304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Donut 3">
            <a:extLst>
              <a:ext uri="{FF2B5EF4-FFF2-40B4-BE49-F238E27FC236}">
                <a16:creationId xmlns:a16="http://schemas.microsoft.com/office/drawing/2014/main" id="{91B18EB5-E9D4-2DFB-D307-8DBF454BB560}"/>
              </a:ext>
            </a:extLst>
          </p:cNvPr>
          <p:cNvSpPr/>
          <p:nvPr/>
        </p:nvSpPr>
        <p:spPr>
          <a:xfrm rot="5400000">
            <a:off x="5266416" y="-944560"/>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DC0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8AC208"/>
              </a:solidFill>
              <a:latin typeface="Arial" panose="020B0604020202020204" pitchFamily="34" charset="0"/>
            </a:endParaRPr>
          </a:p>
        </p:txBody>
      </p:sp>
      <p:sp>
        <p:nvSpPr>
          <p:cNvPr id="11" name="TextBox 10">
            <a:extLst>
              <a:ext uri="{FF2B5EF4-FFF2-40B4-BE49-F238E27FC236}">
                <a16:creationId xmlns:a16="http://schemas.microsoft.com/office/drawing/2014/main" id="{8F29C340-8D5A-B651-9B6C-3AE83CB8D11F}"/>
              </a:ext>
            </a:extLst>
          </p:cNvPr>
          <p:cNvSpPr txBox="1"/>
          <p:nvPr/>
        </p:nvSpPr>
        <p:spPr>
          <a:xfrm>
            <a:off x="3801157" y="975488"/>
            <a:ext cx="1194980" cy="677108"/>
          </a:xfrm>
          <a:prstGeom prst="rect">
            <a:avLst/>
          </a:prstGeom>
          <a:noFill/>
        </p:spPr>
        <p:txBody>
          <a:bodyPr wrap="square" lIns="0" tIns="0" rIns="0" bIns="0" rtlCol="0">
            <a:spAutoFit/>
          </a:bodyPr>
          <a:lstStyle/>
          <a:p>
            <a:pPr algn="ctr"/>
            <a:r>
              <a:rPr lang="en-US" sz="1100" dirty="0">
                <a:latin typeface="Arial" panose="020B0604020202020204" pitchFamily="34" charset="0"/>
                <a:cs typeface="Arial" panose="020B0604020202020204" pitchFamily="34" charset="0"/>
              </a:rPr>
              <a:t>We’re different people, we’re not supposed to look the same!</a:t>
            </a:r>
          </a:p>
        </p:txBody>
      </p:sp>
      <p:sp>
        <p:nvSpPr>
          <p:cNvPr id="17" name="TextBox 16">
            <a:extLst>
              <a:ext uri="{FF2B5EF4-FFF2-40B4-BE49-F238E27FC236}">
                <a16:creationId xmlns:a16="http://schemas.microsoft.com/office/drawing/2014/main" id="{D61411E8-C5FF-B238-E77D-675591E9CE89}"/>
              </a:ext>
            </a:extLst>
          </p:cNvPr>
          <p:cNvSpPr txBox="1"/>
          <p:nvPr/>
        </p:nvSpPr>
        <p:spPr>
          <a:xfrm>
            <a:off x="7371170" y="1301872"/>
            <a:ext cx="1194980" cy="507831"/>
          </a:xfrm>
          <a:prstGeom prst="rect">
            <a:avLst/>
          </a:prstGeom>
          <a:noFill/>
        </p:spPr>
        <p:txBody>
          <a:bodyPr wrap="square" lIns="0" tIns="0" rIns="0" bIns="0" rtlCol="0">
            <a:spAutoFit/>
          </a:bodyPr>
          <a:lstStyle/>
          <a:p>
            <a:pPr algn="ctr"/>
            <a:r>
              <a:rPr lang="en-US" sz="1100" dirty="0">
                <a:latin typeface="Arial" panose="020B0604020202020204" pitchFamily="34" charset="0"/>
                <a:cs typeface="Arial" panose="020B0604020202020204" pitchFamily="34" charset="0"/>
              </a:rPr>
              <a:t>No one naturally looks like their filtered selfies</a:t>
            </a:r>
          </a:p>
        </p:txBody>
      </p:sp>
    </p:spTree>
    <p:extLst>
      <p:ext uri="{BB962C8B-B14F-4D97-AF65-F5344CB8AC3E}">
        <p14:creationId xmlns:p14="http://schemas.microsoft.com/office/powerpoint/2010/main" val="2031939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8">
            <a:extLst>
              <a:ext uri="{FF2B5EF4-FFF2-40B4-BE49-F238E27FC236}">
                <a16:creationId xmlns:a16="http://schemas.microsoft.com/office/drawing/2014/main" id="{84606621-32E1-9DE8-5055-6EC8B728AE40}"/>
              </a:ext>
            </a:extLst>
          </p:cNvPr>
          <p:cNvSpPr/>
          <p:nvPr/>
        </p:nvSpPr>
        <p:spPr>
          <a:xfrm>
            <a:off x="-4100" y="3329174"/>
            <a:ext cx="9157965" cy="1852426"/>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2739 h 1707818"/>
              <a:gd name="connsiteX1" fmla="*/ 2794101 w 3953468"/>
              <a:gd name="connsiteY1" fmla="*/ 976031 h 1707818"/>
              <a:gd name="connsiteX2" fmla="*/ 3953468 w 3953468"/>
              <a:gd name="connsiteY2" fmla="*/ 1704843 h 1707818"/>
              <a:gd name="connsiteX3" fmla="*/ 1419 w 3953468"/>
              <a:gd name="connsiteY3" fmla="*/ 1707666 h 1707818"/>
              <a:gd name="connsiteX4" fmla="*/ 0 w 3953468"/>
              <a:gd name="connsiteY4" fmla="*/ 2739 h 1707818"/>
              <a:gd name="connsiteX0" fmla="*/ 0 w 3953468"/>
              <a:gd name="connsiteY0" fmla="*/ 2446 h 1707525"/>
              <a:gd name="connsiteX1" fmla="*/ 2794101 w 3953468"/>
              <a:gd name="connsiteY1" fmla="*/ 975738 h 1707525"/>
              <a:gd name="connsiteX2" fmla="*/ 3953468 w 3953468"/>
              <a:gd name="connsiteY2" fmla="*/ 1704550 h 1707525"/>
              <a:gd name="connsiteX3" fmla="*/ 1419 w 3953468"/>
              <a:gd name="connsiteY3" fmla="*/ 1707373 h 1707525"/>
              <a:gd name="connsiteX4" fmla="*/ 0 w 3953468"/>
              <a:gd name="connsiteY4" fmla="*/ 2446 h 1707525"/>
              <a:gd name="connsiteX0" fmla="*/ 0 w 3953468"/>
              <a:gd name="connsiteY0" fmla="*/ 5735 h 1710814"/>
              <a:gd name="connsiteX1" fmla="*/ 2794101 w 3953468"/>
              <a:gd name="connsiteY1" fmla="*/ 979027 h 1710814"/>
              <a:gd name="connsiteX2" fmla="*/ 3953468 w 3953468"/>
              <a:gd name="connsiteY2" fmla="*/ 1707839 h 1710814"/>
              <a:gd name="connsiteX3" fmla="*/ 1419 w 3953468"/>
              <a:gd name="connsiteY3" fmla="*/ 1710662 h 1710814"/>
              <a:gd name="connsiteX4" fmla="*/ 0 w 3953468"/>
              <a:gd name="connsiteY4" fmla="*/ 5735 h 1710814"/>
              <a:gd name="connsiteX0" fmla="*/ 0 w 3953468"/>
              <a:gd name="connsiteY0" fmla="*/ 161597 h 1155589"/>
              <a:gd name="connsiteX1" fmla="*/ 2794101 w 3953468"/>
              <a:gd name="connsiteY1" fmla="*/ 423689 h 1155589"/>
              <a:gd name="connsiteX2" fmla="*/ 3953468 w 3953468"/>
              <a:gd name="connsiteY2" fmla="*/ 1152501 h 1155589"/>
              <a:gd name="connsiteX3" fmla="*/ 1419 w 3953468"/>
              <a:gd name="connsiteY3" fmla="*/ 1155324 h 1155589"/>
              <a:gd name="connsiteX4" fmla="*/ 0 w 3953468"/>
              <a:gd name="connsiteY4" fmla="*/ 161597 h 1155589"/>
              <a:gd name="connsiteX0" fmla="*/ 0 w 3957861"/>
              <a:gd name="connsiteY0" fmla="*/ 82087 h 1238600"/>
              <a:gd name="connsiteX1" fmla="*/ 2798494 w 3957861"/>
              <a:gd name="connsiteY1" fmla="*/ 506739 h 1238600"/>
              <a:gd name="connsiteX2" fmla="*/ 3957861 w 3957861"/>
              <a:gd name="connsiteY2" fmla="*/ 1235551 h 1238600"/>
              <a:gd name="connsiteX3" fmla="*/ 5812 w 3957861"/>
              <a:gd name="connsiteY3" fmla="*/ 1238374 h 1238600"/>
              <a:gd name="connsiteX4" fmla="*/ 0 w 3957861"/>
              <a:gd name="connsiteY4" fmla="*/ 82087 h 1238600"/>
              <a:gd name="connsiteX0" fmla="*/ 0 w 3957861"/>
              <a:gd name="connsiteY0" fmla="*/ 311130 h 1467643"/>
              <a:gd name="connsiteX1" fmla="*/ 2798494 w 3957861"/>
              <a:gd name="connsiteY1" fmla="*/ 735782 h 1467643"/>
              <a:gd name="connsiteX2" fmla="*/ 3957861 w 3957861"/>
              <a:gd name="connsiteY2" fmla="*/ 1464594 h 1467643"/>
              <a:gd name="connsiteX3" fmla="*/ 5812 w 3957861"/>
              <a:gd name="connsiteY3" fmla="*/ 1467417 h 1467643"/>
              <a:gd name="connsiteX4" fmla="*/ 0 w 3957861"/>
              <a:gd name="connsiteY4" fmla="*/ 311130 h 1467643"/>
              <a:gd name="connsiteX0" fmla="*/ 0 w 3957861"/>
              <a:gd name="connsiteY0" fmla="*/ 220486 h 1376999"/>
              <a:gd name="connsiteX1" fmla="*/ 2736996 w 3957861"/>
              <a:gd name="connsiteY1" fmla="*/ 1031218 h 1376999"/>
              <a:gd name="connsiteX2" fmla="*/ 3957861 w 3957861"/>
              <a:gd name="connsiteY2" fmla="*/ 1373950 h 1376999"/>
              <a:gd name="connsiteX3" fmla="*/ 5812 w 3957861"/>
              <a:gd name="connsiteY3" fmla="*/ 1376773 h 1376999"/>
              <a:gd name="connsiteX4" fmla="*/ 0 w 3957861"/>
              <a:gd name="connsiteY4" fmla="*/ 220486 h 1376999"/>
              <a:gd name="connsiteX0" fmla="*/ 0 w 3957861"/>
              <a:gd name="connsiteY0" fmla="*/ 320760 h 1477273"/>
              <a:gd name="connsiteX1" fmla="*/ 2763353 w 3957861"/>
              <a:gd name="connsiteY1" fmla="*/ 714932 h 1477273"/>
              <a:gd name="connsiteX2" fmla="*/ 3957861 w 3957861"/>
              <a:gd name="connsiteY2" fmla="*/ 1474224 h 1477273"/>
              <a:gd name="connsiteX3" fmla="*/ 5812 w 3957861"/>
              <a:gd name="connsiteY3" fmla="*/ 1477047 h 1477273"/>
              <a:gd name="connsiteX4" fmla="*/ 0 w 3957861"/>
              <a:gd name="connsiteY4" fmla="*/ 320760 h 1477273"/>
              <a:gd name="connsiteX0" fmla="*/ 0 w 3957861"/>
              <a:gd name="connsiteY0" fmla="*/ 320760 h 1477273"/>
              <a:gd name="connsiteX1" fmla="*/ 2763353 w 3957861"/>
              <a:gd name="connsiteY1" fmla="*/ 714932 h 1477273"/>
              <a:gd name="connsiteX2" fmla="*/ 3957861 w 3957861"/>
              <a:gd name="connsiteY2" fmla="*/ 1474224 h 1477273"/>
              <a:gd name="connsiteX3" fmla="*/ 5812 w 3957861"/>
              <a:gd name="connsiteY3" fmla="*/ 1477047 h 1477273"/>
              <a:gd name="connsiteX4" fmla="*/ 0 w 3957861"/>
              <a:gd name="connsiteY4" fmla="*/ 320760 h 1477273"/>
              <a:gd name="connsiteX0" fmla="*/ 0 w 4112588"/>
              <a:gd name="connsiteY0" fmla="*/ 320760 h 1477273"/>
              <a:gd name="connsiteX1" fmla="*/ 2763353 w 4112588"/>
              <a:gd name="connsiteY1" fmla="*/ 714932 h 1477273"/>
              <a:gd name="connsiteX2" fmla="*/ 3259415 w 4112588"/>
              <a:gd name="connsiteY2" fmla="*/ 1037780 h 1477273"/>
              <a:gd name="connsiteX3" fmla="*/ 3957861 w 4112588"/>
              <a:gd name="connsiteY3" fmla="*/ 1474224 h 1477273"/>
              <a:gd name="connsiteX4" fmla="*/ 5812 w 4112588"/>
              <a:gd name="connsiteY4" fmla="*/ 1477047 h 1477273"/>
              <a:gd name="connsiteX5" fmla="*/ 0 w 4112588"/>
              <a:gd name="connsiteY5" fmla="*/ 320760 h 1477273"/>
              <a:gd name="connsiteX0" fmla="*/ 0 w 4112588"/>
              <a:gd name="connsiteY0" fmla="*/ 320760 h 1477273"/>
              <a:gd name="connsiteX1" fmla="*/ 2763353 w 4112588"/>
              <a:gd name="connsiteY1" fmla="*/ 714932 h 1477273"/>
              <a:gd name="connsiteX2" fmla="*/ 3259415 w 4112588"/>
              <a:gd name="connsiteY2" fmla="*/ 1037780 h 1477273"/>
              <a:gd name="connsiteX3" fmla="*/ 3957861 w 4112588"/>
              <a:gd name="connsiteY3" fmla="*/ 1474224 h 1477273"/>
              <a:gd name="connsiteX4" fmla="*/ 5812 w 4112588"/>
              <a:gd name="connsiteY4" fmla="*/ 1477047 h 1477273"/>
              <a:gd name="connsiteX5" fmla="*/ 0 w 4112588"/>
              <a:gd name="connsiteY5" fmla="*/ 320760 h 1477273"/>
              <a:gd name="connsiteX0" fmla="*/ 0 w 4112588"/>
              <a:gd name="connsiteY0" fmla="*/ 320760 h 1474358"/>
              <a:gd name="connsiteX1" fmla="*/ 2763353 w 4112588"/>
              <a:gd name="connsiteY1" fmla="*/ 714932 h 1474358"/>
              <a:gd name="connsiteX2" fmla="*/ 3259415 w 4112588"/>
              <a:gd name="connsiteY2" fmla="*/ 1037780 h 1474358"/>
              <a:gd name="connsiteX3" fmla="*/ 3957861 w 4112588"/>
              <a:gd name="connsiteY3" fmla="*/ 1474224 h 1474358"/>
              <a:gd name="connsiteX4" fmla="*/ 163951 w 4112588"/>
              <a:gd name="connsiteY4" fmla="*/ 1263687 h 1474358"/>
              <a:gd name="connsiteX5" fmla="*/ 0 w 4112588"/>
              <a:gd name="connsiteY5" fmla="*/ 320760 h 1474358"/>
              <a:gd name="connsiteX0" fmla="*/ 0 w 4112588"/>
              <a:gd name="connsiteY0" fmla="*/ 320760 h 1497589"/>
              <a:gd name="connsiteX1" fmla="*/ 2763353 w 4112588"/>
              <a:gd name="connsiteY1" fmla="*/ 714932 h 1497589"/>
              <a:gd name="connsiteX2" fmla="*/ 3259415 w 4112588"/>
              <a:gd name="connsiteY2" fmla="*/ 1037780 h 1497589"/>
              <a:gd name="connsiteX3" fmla="*/ 3957861 w 4112588"/>
              <a:gd name="connsiteY3" fmla="*/ 1474224 h 1497589"/>
              <a:gd name="connsiteX4" fmla="*/ 5812 w 4112588"/>
              <a:gd name="connsiteY4" fmla="*/ 1497367 h 1497589"/>
              <a:gd name="connsiteX5" fmla="*/ 0 w 4112588"/>
              <a:gd name="connsiteY5" fmla="*/ 320760 h 1497589"/>
              <a:gd name="connsiteX0" fmla="*/ 0 w 4109359"/>
              <a:gd name="connsiteY0" fmla="*/ 320760 h 1497589"/>
              <a:gd name="connsiteX1" fmla="*/ 2763353 w 4109359"/>
              <a:gd name="connsiteY1" fmla="*/ 714932 h 1497589"/>
              <a:gd name="connsiteX2" fmla="*/ 3259415 w 4109359"/>
              <a:gd name="connsiteY2" fmla="*/ 1037780 h 1497589"/>
              <a:gd name="connsiteX3" fmla="*/ 3957861 w 4109359"/>
              <a:gd name="connsiteY3" fmla="*/ 1474224 h 1497589"/>
              <a:gd name="connsiteX4" fmla="*/ 5812 w 4109359"/>
              <a:gd name="connsiteY4" fmla="*/ 1497367 h 1497589"/>
              <a:gd name="connsiteX5" fmla="*/ 0 w 4109359"/>
              <a:gd name="connsiteY5" fmla="*/ 320760 h 1497589"/>
              <a:gd name="connsiteX0" fmla="*/ 0 w 3957861"/>
              <a:gd name="connsiteY0" fmla="*/ 320760 h 1497589"/>
              <a:gd name="connsiteX1" fmla="*/ 2763353 w 3957861"/>
              <a:gd name="connsiteY1" fmla="*/ 714932 h 1497589"/>
              <a:gd name="connsiteX2" fmla="*/ 3259415 w 3957861"/>
              <a:gd name="connsiteY2" fmla="*/ 1037780 h 1497589"/>
              <a:gd name="connsiteX3" fmla="*/ 3957861 w 3957861"/>
              <a:gd name="connsiteY3" fmla="*/ 1474224 h 1497589"/>
              <a:gd name="connsiteX4" fmla="*/ 5812 w 3957861"/>
              <a:gd name="connsiteY4" fmla="*/ 1497367 h 1497589"/>
              <a:gd name="connsiteX5" fmla="*/ 0 w 3957861"/>
              <a:gd name="connsiteY5" fmla="*/ 320760 h 1497589"/>
              <a:gd name="connsiteX0" fmla="*/ 0 w 4214595"/>
              <a:gd name="connsiteY0" fmla="*/ 320760 h 1506272"/>
              <a:gd name="connsiteX1" fmla="*/ 2763353 w 4214595"/>
              <a:gd name="connsiteY1" fmla="*/ 714932 h 1506272"/>
              <a:gd name="connsiteX2" fmla="*/ 3711240 w 4214595"/>
              <a:gd name="connsiteY2" fmla="*/ 1093046 h 1506272"/>
              <a:gd name="connsiteX3" fmla="*/ 3957861 w 4214595"/>
              <a:gd name="connsiteY3" fmla="*/ 1474224 h 1506272"/>
              <a:gd name="connsiteX4" fmla="*/ 5812 w 4214595"/>
              <a:gd name="connsiteY4" fmla="*/ 1497367 h 1506272"/>
              <a:gd name="connsiteX5" fmla="*/ 0 w 4214595"/>
              <a:gd name="connsiteY5" fmla="*/ 320760 h 1506272"/>
              <a:gd name="connsiteX0" fmla="*/ 0 w 4188078"/>
              <a:gd name="connsiteY0" fmla="*/ 320760 h 1506272"/>
              <a:gd name="connsiteX1" fmla="*/ 2763353 w 4188078"/>
              <a:gd name="connsiteY1" fmla="*/ 714932 h 1506272"/>
              <a:gd name="connsiteX2" fmla="*/ 3711240 w 4188078"/>
              <a:gd name="connsiteY2" fmla="*/ 1093046 h 1506272"/>
              <a:gd name="connsiteX3" fmla="*/ 3957861 w 4188078"/>
              <a:gd name="connsiteY3" fmla="*/ 1474224 h 1506272"/>
              <a:gd name="connsiteX4" fmla="*/ 5812 w 4188078"/>
              <a:gd name="connsiteY4" fmla="*/ 1497367 h 1506272"/>
              <a:gd name="connsiteX5" fmla="*/ 0 w 4188078"/>
              <a:gd name="connsiteY5" fmla="*/ 320760 h 1506272"/>
              <a:gd name="connsiteX0" fmla="*/ 0 w 3957861"/>
              <a:gd name="connsiteY0" fmla="*/ 320760 h 1506272"/>
              <a:gd name="connsiteX1" fmla="*/ 2763353 w 3957861"/>
              <a:gd name="connsiteY1" fmla="*/ 714932 h 1506272"/>
              <a:gd name="connsiteX2" fmla="*/ 3711240 w 3957861"/>
              <a:gd name="connsiteY2" fmla="*/ 1093046 h 1506272"/>
              <a:gd name="connsiteX3" fmla="*/ 3957861 w 3957861"/>
              <a:gd name="connsiteY3" fmla="*/ 1474224 h 1506272"/>
              <a:gd name="connsiteX4" fmla="*/ 5812 w 3957861"/>
              <a:gd name="connsiteY4" fmla="*/ 1497367 h 1506272"/>
              <a:gd name="connsiteX5" fmla="*/ 0 w 3957861"/>
              <a:gd name="connsiteY5" fmla="*/ 320760 h 1506272"/>
              <a:gd name="connsiteX0" fmla="*/ 0 w 3972352"/>
              <a:gd name="connsiteY0" fmla="*/ 320760 h 1506272"/>
              <a:gd name="connsiteX1" fmla="*/ 2763353 w 3972352"/>
              <a:gd name="connsiteY1" fmla="*/ 714932 h 1506272"/>
              <a:gd name="connsiteX2" fmla="*/ 3948014 w 3972352"/>
              <a:gd name="connsiteY2" fmla="*/ 1203578 h 1506272"/>
              <a:gd name="connsiteX3" fmla="*/ 3957861 w 3972352"/>
              <a:gd name="connsiteY3" fmla="*/ 1474224 h 1506272"/>
              <a:gd name="connsiteX4" fmla="*/ 5812 w 3972352"/>
              <a:gd name="connsiteY4" fmla="*/ 1497367 h 1506272"/>
              <a:gd name="connsiteX5" fmla="*/ 0 w 3972352"/>
              <a:gd name="connsiteY5" fmla="*/ 320760 h 1506272"/>
              <a:gd name="connsiteX0" fmla="*/ 0 w 3957861"/>
              <a:gd name="connsiteY0" fmla="*/ 320760 h 1506272"/>
              <a:gd name="connsiteX1" fmla="*/ 2763353 w 3957861"/>
              <a:gd name="connsiteY1" fmla="*/ 714932 h 1506272"/>
              <a:gd name="connsiteX2" fmla="*/ 3948014 w 3957861"/>
              <a:gd name="connsiteY2" fmla="*/ 1203578 h 1506272"/>
              <a:gd name="connsiteX3" fmla="*/ 3957861 w 3957861"/>
              <a:gd name="connsiteY3" fmla="*/ 1474224 h 1506272"/>
              <a:gd name="connsiteX4" fmla="*/ 5812 w 3957861"/>
              <a:gd name="connsiteY4" fmla="*/ 1497367 h 1506272"/>
              <a:gd name="connsiteX5" fmla="*/ 0 w 3957861"/>
              <a:gd name="connsiteY5" fmla="*/ 320760 h 1506272"/>
              <a:gd name="connsiteX0" fmla="*/ 0 w 3994272"/>
              <a:gd name="connsiteY0" fmla="*/ 320760 h 1506272"/>
              <a:gd name="connsiteX1" fmla="*/ 2763353 w 3994272"/>
              <a:gd name="connsiteY1" fmla="*/ 714932 h 1506272"/>
              <a:gd name="connsiteX2" fmla="*/ 3948014 w 3994272"/>
              <a:gd name="connsiteY2" fmla="*/ 1203578 h 1506272"/>
              <a:gd name="connsiteX3" fmla="*/ 3957861 w 3994272"/>
              <a:gd name="connsiteY3" fmla="*/ 1474224 h 1506272"/>
              <a:gd name="connsiteX4" fmla="*/ 5812 w 3994272"/>
              <a:gd name="connsiteY4" fmla="*/ 1497367 h 1506272"/>
              <a:gd name="connsiteX5" fmla="*/ 0 w 3994272"/>
              <a:gd name="connsiteY5" fmla="*/ 320760 h 1506272"/>
              <a:gd name="connsiteX0" fmla="*/ 0 w 3994272"/>
              <a:gd name="connsiteY0" fmla="*/ 320760 h 1506272"/>
              <a:gd name="connsiteX1" fmla="*/ 2763353 w 3994272"/>
              <a:gd name="connsiteY1" fmla="*/ 714932 h 1506272"/>
              <a:gd name="connsiteX2" fmla="*/ 3948014 w 3994272"/>
              <a:gd name="connsiteY2" fmla="*/ 1203578 h 1506272"/>
              <a:gd name="connsiteX3" fmla="*/ 3957861 w 3994272"/>
              <a:gd name="connsiteY3" fmla="*/ 1474224 h 1506272"/>
              <a:gd name="connsiteX4" fmla="*/ 5812 w 3994272"/>
              <a:gd name="connsiteY4" fmla="*/ 1497367 h 1506272"/>
              <a:gd name="connsiteX5" fmla="*/ 0 w 3994272"/>
              <a:gd name="connsiteY5" fmla="*/ 320760 h 1506272"/>
              <a:gd name="connsiteX0" fmla="*/ 0 w 3994272"/>
              <a:gd name="connsiteY0" fmla="*/ 320760 h 1497589"/>
              <a:gd name="connsiteX1" fmla="*/ 2763353 w 3994272"/>
              <a:gd name="connsiteY1" fmla="*/ 714932 h 1497589"/>
              <a:gd name="connsiteX2" fmla="*/ 3948014 w 3994272"/>
              <a:gd name="connsiteY2" fmla="*/ 1203578 h 1497589"/>
              <a:gd name="connsiteX3" fmla="*/ 3957861 w 3994272"/>
              <a:gd name="connsiteY3" fmla="*/ 1474224 h 1497589"/>
              <a:gd name="connsiteX4" fmla="*/ 5812 w 3994272"/>
              <a:gd name="connsiteY4" fmla="*/ 1497367 h 1497589"/>
              <a:gd name="connsiteX5" fmla="*/ 0 w 3994272"/>
              <a:gd name="connsiteY5" fmla="*/ 320760 h 1497589"/>
              <a:gd name="connsiteX0" fmla="*/ 0 w 3994272"/>
              <a:gd name="connsiteY0" fmla="*/ 320760 h 1497589"/>
              <a:gd name="connsiteX1" fmla="*/ 2763353 w 3994272"/>
              <a:gd name="connsiteY1" fmla="*/ 714932 h 1497589"/>
              <a:gd name="connsiteX2" fmla="*/ 3948014 w 3994272"/>
              <a:gd name="connsiteY2" fmla="*/ 1203578 h 1497589"/>
              <a:gd name="connsiteX3" fmla="*/ 3957861 w 3994272"/>
              <a:gd name="connsiteY3" fmla="*/ 1474224 h 1497589"/>
              <a:gd name="connsiteX4" fmla="*/ 5812 w 3994272"/>
              <a:gd name="connsiteY4" fmla="*/ 1497367 h 1497589"/>
              <a:gd name="connsiteX5" fmla="*/ 0 w 3994272"/>
              <a:gd name="connsiteY5" fmla="*/ 320760 h 1497589"/>
              <a:gd name="connsiteX0" fmla="*/ 0 w 3961663"/>
              <a:gd name="connsiteY0" fmla="*/ 320760 h 1497589"/>
              <a:gd name="connsiteX1" fmla="*/ 2763353 w 3961663"/>
              <a:gd name="connsiteY1" fmla="*/ 714932 h 1497589"/>
              <a:gd name="connsiteX2" fmla="*/ 3948014 w 3961663"/>
              <a:gd name="connsiteY2" fmla="*/ 1203578 h 1497589"/>
              <a:gd name="connsiteX3" fmla="*/ 3957861 w 3961663"/>
              <a:gd name="connsiteY3" fmla="*/ 1474224 h 1497589"/>
              <a:gd name="connsiteX4" fmla="*/ 5812 w 3961663"/>
              <a:gd name="connsiteY4" fmla="*/ 1497367 h 1497589"/>
              <a:gd name="connsiteX5" fmla="*/ 0 w 3961663"/>
              <a:gd name="connsiteY5" fmla="*/ 320760 h 1497589"/>
              <a:gd name="connsiteX0" fmla="*/ 283248 w 4231262"/>
              <a:gd name="connsiteY0" fmla="*/ 320760 h 1565001"/>
              <a:gd name="connsiteX1" fmla="*/ 3046601 w 4231262"/>
              <a:gd name="connsiteY1" fmla="*/ 714932 h 1565001"/>
              <a:gd name="connsiteX2" fmla="*/ 4231262 w 4231262"/>
              <a:gd name="connsiteY2" fmla="*/ 1203578 h 1565001"/>
              <a:gd name="connsiteX3" fmla="*/ 4183024 w 4231262"/>
              <a:gd name="connsiteY3" fmla="*/ 1430888 h 1565001"/>
              <a:gd name="connsiteX4" fmla="*/ 289060 w 4231262"/>
              <a:gd name="connsiteY4" fmla="*/ 1497367 h 1565001"/>
              <a:gd name="connsiteX5" fmla="*/ 283248 w 4231262"/>
              <a:gd name="connsiteY5" fmla="*/ 320760 h 1565001"/>
              <a:gd name="connsiteX0" fmla="*/ 278113 w 4226127"/>
              <a:gd name="connsiteY0" fmla="*/ 320760 h 1538451"/>
              <a:gd name="connsiteX1" fmla="*/ 3041466 w 4226127"/>
              <a:gd name="connsiteY1" fmla="*/ 714932 h 1538451"/>
              <a:gd name="connsiteX2" fmla="*/ 4226127 w 4226127"/>
              <a:gd name="connsiteY2" fmla="*/ 1203578 h 1538451"/>
              <a:gd name="connsiteX3" fmla="*/ 4108562 w 4226127"/>
              <a:gd name="connsiteY3" fmla="*/ 1292211 h 1538451"/>
              <a:gd name="connsiteX4" fmla="*/ 283925 w 4226127"/>
              <a:gd name="connsiteY4" fmla="*/ 1497367 h 1538451"/>
              <a:gd name="connsiteX5" fmla="*/ 278113 w 4226127"/>
              <a:gd name="connsiteY5" fmla="*/ 320760 h 1538451"/>
              <a:gd name="connsiteX0" fmla="*/ 282831 w 4230845"/>
              <a:gd name="connsiteY0" fmla="*/ 320760 h 1575529"/>
              <a:gd name="connsiteX1" fmla="*/ 3046184 w 4230845"/>
              <a:gd name="connsiteY1" fmla="*/ 714932 h 1575529"/>
              <a:gd name="connsiteX2" fmla="*/ 4230845 w 4230845"/>
              <a:gd name="connsiteY2" fmla="*/ 1203578 h 1575529"/>
              <a:gd name="connsiteX3" fmla="*/ 4176985 w 4230845"/>
              <a:gd name="connsiteY3" fmla="*/ 1469891 h 1575529"/>
              <a:gd name="connsiteX4" fmla="*/ 288643 w 4230845"/>
              <a:gd name="connsiteY4" fmla="*/ 1497367 h 1575529"/>
              <a:gd name="connsiteX5" fmla="*/ 282831 w 4230845"/>
              <a:gd name="connsiteY5" fmla="*/ 320760 h 1575529"/>
              <a:gd name="connsiteX0" fmla="*/ 282831 w 4230845"/>
              <a:gd name="connsiteY0" fmla="*/ 320760 h 1497895"/>
              <a:gd name="connsiteX1" fmla="*/ 3046184 w 4230845"/>
              <a:gd name="connsiteY1" fmla="*/ 714932 h 1497895"/>
              <a:gd name="connsiteX2" fmla="*/ 4230845 w 4230845"/>
              <a:gd name="connsiteY2" fmla="*/ 1203578 h 1497895"/>
              <a:gd name="connsiteX3" fmla="*/ 4176985 w 4230845"/>
              <a:gd name="connsiteY3" fmla="*/ 1469891 h 1497895"/>
              <a:gd name="connsiteX4" fmla="*/ 288643 w 4230845"/>
              <a:gd name="connsiteY4" fmla="*/ 1497367 h 1497895"/>
              <a:gd name="connsiteX5" fmla="*/ 282831 w 4230845"/>
              <a:gd name="connsiteY5" fmla="*/ 320760 h 1497895"/>
              <a:gd name="connsiteX0" fmla="*/ 0 w 3948014"/>
              <a:gd name="connsiteY0" fmla="*/ 320760 h 1497895"/>
              <a:gd name="connsiteX1" fmla="*/ 2763353 w 3948014"/>
              <a:gd name="connsiteY1" fmla="*/ 714932 h 1497895"/>
              <a:gd name="connsiteX2" fmla="*/ 3948014 w 3948014"/>
              <a:gd name="connsiteY2" fmla="*/ 1203578 h 1497895"/>
              <a:gd name="connsiteX3" fmla="*/ 3894154 w 3948014"/>
              <a:gd name="connsiteY3" fmla="*/ 1469891 h 1497895"/>
              <a:gd name="connsiteX4" fmla="*/ 5812 w 3948014"/>
              <a:gd name="connsiteY4" fmla="*/ 1497367 h 1497895"/>
              <a:gd name="connsiteX5" fmla="*/ 0 w 3948014"/>
              <a:gd name="connsiteY5" fmla="*/ 320760 h 1497895"/>
              <a:gd name="connsiteX0" fmla="*/ 0 w 3948014"/>
              <a:gd name="connsiteY0" fmla="*/ 320760 h 1469915"/>
              <a:gd name="connsiteX1" fmla="*/ 2763353 w 3948014"/>
              <a:gd name="connsiteY1" fmla="*/ 714932 h 1469915"/>
              <a:gd name="connsiteX2" fmla="*/ 3948014 w 3948014"/>
              <a:gd name="connsiteY2" fmla="*/ 1203578 h 1469915"/>
              <a:gd name="connsiteX3" fmla="*/ 3894154 w 3948014"/>
              <a:gd name="connsiteY3" fmla="*/ 1469891 h 1469915"/>
              <a:gd name="connsiteX4" fmla="*/ 86381 w 3948014"/>
              <a:gd name="connsiteY4" fmla="*/ 1289352 h 1469915"/>
              <a:gd name="connsiteX5" fmla="*/ 0 w 3948014"/>
              <a:gd name="connsiteY5" fmla="*/ 320760 h 1469915"/>
              <a:gd name="connsiteX0" fmla="*/ 0 w 3948014"/>
              <a:gd name="connsiteY0" fmla="*/ 320760 h 1476930"/>
              <a:gd name="connsiteX1" fmla="*/ 2763353 w 3948014"/>
              <a:gd name="connsiteY1" fmla="*/ 714932 h 1476930"/>
              <a:gd name="connsiteX2" fmla="*/ 3948014 w 3948014"/>
              <a:gd name="connsiteY2" fmla="*/ 1203578 h 1476930"/>
              <a:gd name="connsiteX3" fmla="*/ 3894154 w 3948014"/>
              <a:gd name="connsiteY3" fmla="*/ 1469891 h 1476930"/>
              <a:gd name="connsiteX4" fmla="*/ 3939 w 3948014"/>
              <a:gd name="connsiteY4" fmla="*/ 1475699 h 1476930"/>
              <a:gd name="connsiteX5" fmla="*/ 0 w 3948014"/>
              <a:gd name="connsiteY5" fmla="*/ 320760 h 1476930"/>
              <a:gd name="connsiteX0" fmla="*/ 0 w 3948014"/>
              <a:gd name="connsiteY0" fmla="*/ 320760 h 1475933"/>
              <a:gd name="connsiteX1" fmla="*/ 2763353 w 3948014"/>
              <a:gd name="connsiteY1" fmla="*/ 714932 h 1475933"/>
              <a:gd name="connsiteX2" fmla="*/ 3948014 w 3948014"/>
              <a:gd name="connsiteY2" fmla="*/ 1203578 h 1475933"/>
              <a:gd name="connsiteX3" fmla="*/ 3877291 w 3948014"/>
              <a:gd name="connsiteY3" fmla="*/ 1400553 h 1475933"/>
              <a:gd name="connsiteX4" fmla="*/ 3939 w 3948014"/>
              <a:gd name="connsiteY4" fmla="*/ 1475699 h 1475933"/>
              <a:gd name="connsiteX5" fmla="*/ 0 w 3948014"/>
              <a:gd name="connsiteY5" fmla="*/ 320760 h 1475933"/>
              <a:gd name="connsiteX0" fmla="*/ 0 w 3954939"/>
              <a:gd name="connsiteY0" fmla="*/ 320760 h 1482915"/>
              <a:gd name="connsiteX1" fmla="*/ 2763353 w 3954939"/>
              <a:gd name="connsiteY1" fmla="*/ 714932 h 1482915"/>
              <a:gd name="connsiteX2" fmla="*/ 3948014 w 3954939"/>
              <a:gd name="connsiteY2" fmla="*/ 1203578 h 1482915"/>
              <a:gd name="connsiteX3" fmla="*/ 3950364 w 3954939"/>
              <a:gd name="connsiteY3" fmla="*/ 1482892 h 1482915"/>
              <a:gd name="connsiteX4" fmla="*/ 3939 w 3954939"/>
              <a:gd name="connsiteY4" fmla="*/ 1475699 h 1482915"/>
              <a:gd name="connsiteX5" fmla="*/ 0 w 3954939"/>
              <a:gd name="connsiteY5" fmla="*/ 320760 h 1482915"/>
              <a:gd name="connsiteX0" fmla="*/ 0 w 3952896"/>
              <a:gd name="connsiteY0" fmla="*/ 320760 h 1482915"/>
              <a:gd name="connsiteX1" fmla="*/ 2763353 w 3952896"/>
              <a:gd name="connsiteY1" fmla="*/ 714932 h 1482915"/>
              <a:gd name="connsiteX2" fmla="*/ 3918035 w 3952896"/>
              <a:gd name="connsiteY2" fmla="*/ 1203578 h 1482915"/>
              <a:gd name="connsiteX3" fmla="*/ 3950364 w 3952896"/>
              <a:gd name="connsiteY3" fmla="*/ 1482892 h 1482915"/>
              <a:gd name="connsiteX4" fmla="*/ 3939 w 3952896"/>
              <a:gd name="connsiteY4" fmla="*/ 1475699 h 1482915"/>
              <a:gd name="connsiteX5" fmla="*/ 0 w 3952896"/>
              <a:gd name="connsiteY5" fmla="*/ 320760 h 1482915"/>
              <a:gd name="connsiteX0" fmla="*/ 0 w 3959256"/>
              <a:gd name="connsiteY0" fmla="*/ 320760 h 1482915"/>
              <a:gd name="connsiteX1" fmla="*/ 2763353 w 3959256"/>
              <a:gd name="connsiteY1" fmla="*/ 714932 h 1482915"/>
              <a:gd name="connsiteX2" fmla="*/ 3959256 w 3959256"/>
              <a:gd name="connsiteY2" fmla="*/ 1203578 h 1482915"/>
              <a:gd name="connsiteX3" fmla="*/ 3950364 w 3959256"/>
              <a:gd name="connsiteY3" fmla="*/ 1482892 h 1482915"/>
              <a:gd name="connsiteX4" fmla="*/ 3939 w 3959256"/>
              <a:gd name="connsiteY4" fmla="*/ 1475699 h 1482915"/>
              <a:gd name="connsiteX5" fmla="*/ 0 w 3959256"/>
              <a:gd name="connsiteY5" fmla="*/ 320760 h 1482915"/>
              <a:gd name="connsiteX0" fmla="*/ 0 w 3953403"/>
              <a:gd name="connsiteY0" fmla="*/ 320760 h 1482916"/>
              <a:gd name="connsiteX1" fmla="*/ 2763353 w 3953403"/>
              <a:gd name="connsiteY1" fmla="*/ 714932 h 1482916"/>
              <a:gd name="connsiteX2" fmla="*/ 3929277 w 3953403"/>
              <a:gd name="connsiteY2" fmla="*/ 1216579 h 1482916"/>
              <a:gd name="connsiteX3" fmla="*/ 3950364 w 3953403"/>
              <a:gd name="connsiteY3" fmla="*/ 1482892 h 1482916"/>
              <a:gd name="connsiteX4" fmla="*/ 3939 w 3953403"/>
              <a:gd name="connsiteY4" fmla="*/ 1475699 h 1482916"/>
              <a:gd name="connsiteX5" fmla="*/ 0 w 3953403"/>
              <a:gd name="connsiteY5" fmla="*/ 320760 h 1482916"/>
              <a:gd name="connsiteX0" fmla="*/ 0 w 3952985"/>
              <a:gd name="connsiteY0" fmla="*/ 320760 h 1482925"/>
              <a:gd name="connsiteX1" fmla="*/ 2763353 w 3952985"/>
              <a:gd name="connsiteY1" fmla="*/ 714932 h 1482925"/>
              <a:gd name="connsiteX2" fmla="*/ 3929277 w 3952985"/>
              <a:gd name="connsiteY2" fmla="*/ 1216579 h 1482925"/>
              <a:gd name="connsiteX3" fmla="*/ 3950364 w 3952985"/>
              <a:gd name="connsiteY3" fmla="*/ 1482892 h 1482925"/>
              <a:gd name="connsiteX4" fmla="*/ 3939 w 3952985"/>
              <a:gd name="connsiteY4" fmla="*/ 1475699 h 1482925"/>
              <a:gd name="connsiteX5" fmla="*/ 0 w 3952985"/>
              <a:gd name="connsiteY5" fmla="*/ 320760 h 1482925"/>
              <a:gd name="connsiteX0" fmla="*/ 0 w 3953719"/>
              <a:gd name="connsiteY0" fmla="*/ 320760 h 1482915"/>
              <a:gd name="connsiteX1" fmla="*/ 2763353 w 3953719"/>
              <a:gd name="connsiteY1" fmla="*/ 714932 h 1482915"/>
              <a:gd name="connsiteX2" fmla="*/ 3929277 w 3953719"/>
              <a:gd name="connsiteY2" fmla="*/ 1216579 h 1482915"/>
              <a:gd name="connsiteX3" fmla="*/ 3950364 w 3953719"/>
              <a:gd name="connsiteY3" fmla="*/ 1482892 h 1482915"/>
              <a:gd name="connsiteX4" fmla="*/ 3939 w 3953719"/>
              <a:gd name="connsiteY4" fmla="*/ 1475699 h 1482915"/>
              <a:gd name="connsiteX5" fmla="*/ 0 w 3953719"/>
              <a:gd name="connsiteY5" fmla="*/ 320760 h 1482915"/>
              <a:gd name="connsiteX0" fmla="*/ 0 w 3951326"/>
              <a:gd name="connsiteY0" fmla="*/ 320760 h 1482916"/>
              <a:gd name="connsiteX1" fmla="*/ 2763353 w 3951326"/>
              <a:gd name="connsiteY1" fmla="*/ 714932 h 1482916"/>
              <a:gd name="connsiteX2" fmla="*/ 3801867 w 3951326"/>
              <a:gd name="connsiteY2" fmla="*/ 1225246 h 1482916"/>
              <a:gd name="connsiteX3" fmla="*/ 3950364 w 3951326"/>
              <a:gd name="connsiteY3" fmla="*/ 1482892 h 1482916"/>
              <a:gd name="connsiteX4" fmla="*/ 3939 w 3951326"/>
              <a:gd name="connsiteY4" fmla="*/ 1475699 h 1482916"/>
              <a:gd name="connsiteX5" fmla="*/ 0 w 3951326"/>
              <a:gd name="connsiteY5" fmla="*/ 320760 h 1482916"/>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225999 h 1388153"/>
              <a:gd name="connsiteX1" fmla="*/ 2692153 w 3957901"/>
              <a:gd name="connsiteY1" fmla="*/ 1005866 h 1388153"/>
              <a:gd name="connsiteX2" fmla="*/ 3957382 w 3957901"/>
              <a:gd name="connsiteY2" fmla="*/ 1108817 h 1388153"/>
              <a:gd name="connsiteX3" fmla="*/ 3950364 w 3957901"/>
              <a:gd name="connsiteY3" fmla="*/ 1388131 h 1388153"/>
              <a:gd name="connsiteX4" fmla="*/ 3939 w 3957901"/>
              <a:gd name="connsiteY4" fmla="*/ 1380938 h 1388153"/>
              <a:gd name="connsiteX5" fmla="*/ 0 w 3957901"/>
              <a:gd name="connsiteY5" fmla="*/ 225999 h 1388153"/>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282589 h 1444743"/>
              <a:gd name="connsiteX1" fmla="*/ 2118806 w 3957901"/>
              <a:gd name="connsiteY1" fmla="*/ 373406 h 1444743"/>
              <a:gd name="connsiteX2" fmla="*/ 3957382 w 3957901"/>
              <a:gd name="connsiteY2" fmla="*/ 1165407 h 1444743"/>
              <a:gd name="connsiteX3" fmla="*/ 3950364 w 3957901"/>
              <a:gd name="connsiteY3" fmla="*/ 1444721 h 1444743"/>
              <a:gd name="connsiteX4" fmla="*/ 3939 w 3957901"/>
              <a:gd name="connsiteY4" fmla="*/ 1437528 h 1444743"/>
              <a:gd name="connsiteX5" fmla="*/ 0 w 3957901"/>
              <a:gd name="connsiteY5" fmla="*/ 282589 h 1444743"/>
              <a:gd name="connsiteX0" fmla="*/ 0 w 3957901"/>
              <a:gd name="connsiteY0" fmla="*/ 328806 h 1490960"/>
              <a:gd name="connsiteX1" fmla="*/ 2118806 w 3957901"/>
              <a:gd name="connsiteY1" fmla="*/ 419623 h 1490960"/>
              <a:gd name="connsiteX2" fmla="*/ 3957382 w 3957901"/>
              <a:gd name="connsiteY2" fmla="*/ 1211624 h 1490960"/>
              <a:gd name="connsiteX3" fmla="*/ 3950364 w 3957901"/>
              <a:gd name="connsiteY3" fmla="*/ 1490938 h 1490960"/>
              <a:gd name="connsiteX4" fmla="*/ 3939 w 3957901"/>
              <a:gd name="connsiteY4" fmla="*/ 1483745 h 1490960"/>
              <a:gd name="connsiteX5" fmla="*/ 0 w 3957901"/>
              <a:gd name="connsiteY5" fmla="*/ 328806 h 1490960"/>
              <a:gd name="connsiteX0" fmla="*/ 0 w 3957901"/>
              <a:gd name="connsiteY0" fmla="*/ 251798 h 1413952"/>
              <a:gd name="connsiteX1" fmla="*/ 2118806 w 3957901"/>
              <a:gd name="connsiteY1" fmla="*/ 342615 h 1413952"/>
              <a:gd name="connsiteX2" fmla="*/ 3957382 w 3957901"/>
              <a:gd name="connsiteY2" fmla="*/ 1134616 h 1413952"/>
              <a:gd name="connsiteX3" fmla="*/ 3950364 w 3957901"/>
              <a:gd name="connsiteY3" fmla="*/ 1413930 h 1413952"/>
              <a:gd name="connsiteX4" fmla="*/ 3939 w 3957901"/>
              <a:gd name="connsiteY4" fmla="*/ 1406737 h 1413952"/>
              <a:gd name="connsiteX5" fmla="*/ 0 w 3957901"/>
              <a:gd name="connsiteY5" fmla="*/ 251798 h 1413952"/>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592 w 3958493"/>
              <a:gd name="connsiteY0" fmla="*/ 322583 h 1484737"/>
              <a:gd name="connsiteX1" fmla="*/ 2119398 w 3958493"/>
              <a:gd name="connsiteY1" fmla="*/ 413400 h 1484737"/>
              <a:gd name="connsiteX2" fmla="*/ 3957974 w 3958493"/>
              <a:gd name="connsiteY2" fmla="*/ 1205401 h 1484737"/>
              <a:gd name="connsiteX3" fmla="*/ 3950956 w 3958493"/>
              <a:gd name="connsiteY3" fmla="*/ 1484715 h 1484737"/>
              <a:gd name="connsiteX4" fmla="*/ 4531 w 3958493"/>
              <a:gd name="connsiteY4" fmla="*/ 1477522 h 1484737"/>
              <a:gd name="connsiteX5" fmla="*/ 592 w 3958493"/>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1605 w 3959506"/>
              <a:gd name="connsiteY0" fmla="*/ 322583 h 1484737"/>
              <a:gd name="connsiteX1" fmla="*/ 2120411 w 3959506"/>
              <a:gd name="connsiteY1" fmla="*/ 413400 h 1484737"/>
              <a:gd name="connsiteX2" fmla="*/ 3958987 w 3959506"/>
              <a:gd name="connsiteY2" fmla="*/ 1205401 h 1484737"/>
              <a:gd name="connsiteX3" fmla="*/ 3951969 w 3959506"/>
              <a:gd name="connsiteY3" fmla="*/ 1484715 h 1484737"/>
              <a:gd name="connsiteX4" fmla="*/ 1998 w 3959506"/>
              <a:gd name="connsiteY4" fmla="*/ 1477522 h 1484737"/>
              <a:gd name="connsiteX5" fmla="*/ 1605 w 3959506"/>
              <a:gd name="connsiteY5" fmla="*/ 322583 h 148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506" h="1484737">
                <a:moveTo>
                  <a:pt x="1605" y="322583"/>
                </a:moveTo>
                <a:cubicBezTo>
                  <a:pt x="921197" y="-258042"/>
                  <a:pt x="1475307" y="53276"/>
                  <a:pt x="2120411" y="413400"/>
                </a:cubicBezTo>
                <a:cubicBezTo>
                  <a:pt x="3036510" y="892595"/>
                  <a:pt x="3853586" y="1182859"/>
                  <a:pt x="3958987" y="1205401"/>
                </a:cubicBezTo>
                <a:cubicBezTo>
                  <a:pt x="3953851" y="1196797"/>
                  <a:pt x="3967122" y="1487680"/>
                  <a:pt x="3951969" y="1484715"/>
                </a:cubicBezTo>
                <a:cubicBezTo>
                  <a:pt x="3967702" y="1482764"/>
                  <a:pt x="4973" y="1472324"/>
                  <a:pt x="1998" y="1477522"/>
                </a:cubicBezTo>
                <a:cubicBezTo>
                  <a:pt x="-2481" y="1485348"/>
                  <a:pt x="2029" y="412364"/>
                  <a:pt x="1605" y="322583"/>
                </a:cubicBezTo>
                <a:close/>
              </a:path>
            </a:pathLst>
          </a:custGeom>
          <a:solidFill>
            <a:srgbClr val="DC0080">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9" name="Round Single Corner Rectangle 18">
            <a:extLst>
              <a:ext uri="{FF2B5EF4-FFF2-40B4-BE49-F238E27FC236}">
                <a16:creationId xmlns:a16="http://schemas.microsoft.com/office/drawing/2014/main" id="{E97FDF77-EB46-7A2B-EEC4-5D5614EF5144}"/>
              </a:ext>
            </a:extLst>
          </p:cNvPr>
          <p:cNvSpPr/>
          <p:nvPr/>
        </p:nvSpPr>
        <p:spPr>
          <a:xfrm flipH="1" flipV="1">
            <a:off x="555925" y="1524001"/>
            <a:ext cx="2485724" cy="2857499"/>
          </a:xfrm>
          <a:prstGeom prst="round1Rect">
            <a:avLst/>
          </a:prstGeom>
          <a:solidFill>
            <a:schemeClr val="bg1"/>
          </a:solidFill>
          <a:ln w="19050">
            <a:solidFill>
              <a:srgbClr val="0072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ound Single Corner Rectangle 19">
            <a:extLst>
              <a:ext uri="{FF2B5EF4-FFF2-40B4-BE49-F238E27FC236}">
                <a16:creationId xmlns:a16="http://schemas.microsoft.com/office/drawing/2014/main" id="{02C31033-88C9-B3C0-1359-AA052D49DBFB}"/>
              </a:ext>
            </a:extLst>
          </p:cNvPr>
          <p:cNvSpPr/>
          <p:nvPr/>
        </p:nvSpPr>
        <p:spPr>
          <a:xfrm flipV="1">
            <a:off x="3159425" y="1524000"/>
            <a:ext cx="2723776" cy="2857499"/>
          </a:xfrm>
          <a:prstGeom prst="round1Rect">
            <a:avLst/>
          </a:prstGeom>
          <a:solidFill>
            <a:schemeClr val="bg1"/>
          </a:solidFill>
          <a:ln w="19050">
            <a:solidFill>
              <a:srgbClr val="0072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ound Single Corner Rectangle 20">
            <a:extLst>
              <a:ext uri="{FF2B5EF4-FFF2-40B4-BE49-F238E27FC236}">
                <a16:creationId xmlns:a16="http://schemas.microsoft.com/office/drawing/2014/main" id="{578B4954-F5D7-6489-081D-D54E84B6FEDD}"/>
              </a:ext>
            </a:extLst>
          </p:cNvPr>
          <p:cNvSpPr/>
          <p:nvPr/>
        </p:nvSpPr>
        <p:spPr>
          <a:xfrm>
            <a:off x="5994773" y="1524001"/>
            <a:ext cx="2485724" cy="2857499"/>
          </a:xfrm>
          <a:prstGeom prst="round1Rect">
            <a:avLst/>
          </a:prstGeom>
          <a:solidFill>
            <a:schemeClr val="bg1"/>
          </a:solidFill>
          <a:ln w="19050">
            <a:solidFill>
              <a:srgbClr val="0072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11</a:t>
            </a:fld>
            <a:endParaRPr lang="en-US" sz="800" dirty="0"/>
          </a:p>
        </p:txBody>
      </p:sp>
      <p:sp>
        <p:nvSpPr>
          <p:cNvPr id="15" name="TextBox 14">
            <a:extLst>
              <a:ext uri="{FF2B5EF4-FFF2-40B4-BE49-F238E27FC236}">
                <a16:creationId xmlns:a16="http://schemas.microsoft.com/office/drawing/2014/main" id="{33612A54-6DA3-EEDE-278E-0DE328B59FED}"/>
              </a:ext>
            </a:extLst>
          </p:cNvPr>
          <p:cNvSpPr txBox="1"/>
          <p:nvPr/>
        </p:nvSpPr>
        <p:spPr>
          <a:xfrm>
            <a:off x="970711" y="594573"/>
            <a:ext cx="7544639" cy="61555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How can we change our script?</a:t>
            </a:r>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sp>
        <p:nvSpPr>
          <p:cNvPr id="4" name="Donut 3">
            <a:extLst>
              <a:ext uri="{FF2B5EF4-FFF2-40B4-BE49-F238E27FC236}">
                <a16:creationId xmlns:a16="http://schemas.microsoft.com/office/drawing/2014/main" id="{06210B21-FD61-DC1A-1878-52F567A2EC29}"/>
              </a:ext>
            </a:extLst>
          </p:cNvPr>
          <p:cNvSpPr/>
          <p:nvPr/>
        </p:nvSpPr>
        <p:spPr>
          <a:xfrm rot="5400000">
            <a:off x="7979489" y="58017"/>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sp>
        <p:nvSpPr>
          <p:cNvPr id="12" name="Plus 11">
            <a:extLst>
              <a:ext uri="{FF2B5EF4-FFF2-40B4-BE49-F238E27FC236}">
                <a16:creationId xmlns:a16="http://schemas.microsoft.com/office/drawing/2014/main" id="{CECA4B61-1839-65F2-4457-2757F73C931C}"/>
              </a:ext>
            </a:extLst>
          </p:cNvPr>
          <p:cNvSpPr/>
          <p:nvPr/>
        </p:nvSpPr>
        <p:spPr>
          <a:xfrm>
            <a:off x="8748238" y="2571750"/>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6" name="Oval 15">
            <a:extLst>
              <a:ext uri="{FF2B5EF4-FFF2-40B4-BE49-F238E27FC236}">
                <a16:creationId xmlns:a16="http://schemas.microsoft.com/office/drawing/2014/main" id="{2CC6946F-62F8-8D0D-BA27-EA132FD53273}"/>
              </a:ext>
            </a:extLst>
          </p:cNvPr>
          <p:cNvSpPr/>
          <p:nvPr/>
        </p:nvSpPr>
        <p:spPr>
          <a:xfrm>
            <a:off x="422912" y="579928"/>
            <a:ext cx="133013" cy="133013"/>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5" name="Donut 3">
            <a:extLst>
              <a:ext uri="{FF2B5EF4-FFF2-40B4-BE49-F238E27FC236}">
                <a16:creationId xmlns:a16="http://schemas.microsoft.com/office/drawing/2014/main" id="{EC138F0E-876B-16BE-1580-CE2FFFA0D702}"/>
              </a:ext>
            </a:extLst>
          </p:cNvPr>
          <p:cNvSpPr/>
          <p:nvPr/>
        </p:nvSpPr>
        <p:spPr>
          <a:xfrm rot="5400000">
            <a:off x="8278682" y="149319"/>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58C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5" name="TextBox 4">
            <a:extLst>
              <a:ext uri="{FF2B5EF4-FFF2-40B4-BE49-F238E27FC236}">
                <a16:creationId xmlns:a16="http://schemas.microsoft.com/office/drawing/2014/main" id="{17156E9C-12EF-1164-61FE-BD186DCD692B}"/>
              </a:ext>
            </a:extLst>
          </p:cNvPr>
          <p:cNvSpPr txBox="1"/>
          <p:nvPr/>
        </p:nvSpPr>
        <p:spPr>
          <a:xfrm>
            <a:off x="735889" y="1613634"/>
            <a:ext cx="2197811" cy="2575064"/>
          </a:xfrm>
          <a:prstGeom prst="rect">
            <a:avLst/>
          </a:prstGeom>
          <a:noFill/>
        </p:spPr>
        <p:txBody>
          <a:bodyPr wrap="square" lIns="0" tIns="0" rIns="0" bIns="0" rtlCol="0">
            <a:spAutoFit/>
          </a:bodyPr>
          <a:lstStyle/>
          <a:p>
            <a:r>
              <a:rPr lang="en-US" sz="1600" b="1" dirty="0">
                <a:latin typeface="Poppins" pitchFamily="2" charset="77"/>
                <a:cs typeface="Poppins" pitchFamily="2" charset="77"/>
              </a:rPr>
              <a:t>1.</a:t>
            </a:r>
          </a:p>
          <a:p>
            <a:pPr>
              <a:spcAft>
                <a:spcPts val="1000"/>
              </a:spcAft>
            </a:pPr>
            <a:r>
              <a:rPr lang="en-US" sz="1300" dirty="0">
                <a:latin typeface="Arial" panose="020B0604020202020204" pitchFamily="34" charset="0"/>
                <a:cs typeface="Arial" panose="020B0604020202020204" pitchFamily="34" charset="0"/>
              </a:rPr>
              <a:t>Browsing social media, you see a video of a person doing a dance that has become popular lately. This particular dancer is fit, and they move skillfully.</a:t>
            </a:r>
          </a:p>
          <a:p>
            <a:pPr algn="l">
              <a:spcAft>
                <a:spcPts val="1000"/>
              </a:spcAft>
            </a:pPr>
            <a:r>
              <a:rPr lang="en-US" sz="1300" dirty="0">
                <a:latin typeface="Arial" panose="020B0604020202020204" pitchFamily="34" charset="0"/>
                <a:cs typeface="Arial" panose="020B0604020202020204" pitchFamily="34" charset="0"/>
              </a:rPr>
              <a:t>You immediately think about how you would never look as good doing the same dance. How do you respond to this comparison?</a:t>
            </a:r>
          </a:p>
        </p:txBody>
      </p:sp>
      <p:sp>
        <p:nvSpPr>
          <p:cNvPr id="8" name="TextBox 7">
            <a:extLst>
              <a:ext uri="{FF2B5EF4-FFF2-40B4-BE49-F238E27FC236}">
                <a16:creationId xmlns:a16="http://schemas.microsoft.com/office/drawing/2014/main" id="{3FEFB086-E25E-A278-EB94-0A18325AD5C0}"/>
              </a:ext>
            </a:extLst>
          </p:cNvPr>
          <p:cNvSpPr txBox="1"/>
          <p:nvPr/>
        </p:nvSpPr>
        <p:spPr>
          <a:xfrm>
            <a:off x="3311265" y="1616956"/>
            <a:ext cx="2451659" cy="2949525"/>
          </a:xfrm>
          <a:prstGeom prst="rect">
            <a:avLst/>
          </a:prstGeom>
          <a:noFill/>
        </p:spPr>
        <p:txBody>
          <a:bodyPr wrap="square" lIns="0" tIns="0" rIns="0" bIns="0" rtlCol="0">
            <a:spAutoFit/>
          </a:bodyPr>
          <a:lstStyle/>
          <a:p>
            <a:r>
              <a:rPr lang="en-US" sz="1600" b="1" dirty="0">
                <a:latin typeface="Poppins" pitchFamily="2" charset="77"/>
                <a:cs typeface="Poppins" pitchFamily="2" charset="77"/>
              </a:rPr>
              <a:t>2.</a:t>
            </a:r>
          </a:p>
          <a:p>
            <a:pPr>
              <a:spcAft>
                <a:spcPts val="1000"/>
              </a:spcAft>
            </a:pPr>
            <a:r>
              <a:rPr lang="en-US" sz="1300" dirty="0">
                <a:latin typeface="Arial" panose="020B0604020202020204" pitchFamily="34" charset="0"/>
                <a:cs typeface="Arial" panose="020B0604020202020204" pitchFamily="34" charset="0"/>
              </a:rPr>
              <a:t>Your friend points out a billboard with pictures of a group of people who all look very happy.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You realize it’s an advertisement for a skin lightening product for people with darker skin.</a:t>
            </a:r>
          </a:p>
          <a:p>
            <a:pPr algn="l">
              <a:spcAft>
                <a:spcPts val="1000"/>
              </a:spcAft>
            </a:pPr>
            <a:r>
              <a:rPr lang="en-US" sz="1300" dirty="0">
                <a:latin typeface="Arial" panose="020B0604020202020204" pitchFamily="34" charset="0"/>
                <a:cs typeface="Arial" panose="020B0604020202020204" pitchFamily="34" charset="0"/>
              </a:rPr>
              <a:t>Your friend has darker skin and shares that they wish they had skin like the models and considers trying the product. How do you respond?</a:t>
            </a:r>
          </a:p>
          <a:p>
            <a:pPr>
              <a:spcAft>
                <a:spcPts val="1000"/>
              </a:spcAft>
            </a:pPr>
            <a:endParaRPr lang="en-US" sz="1600" b="1" dirty="0">
              <a:latin typeface="Poppins" pitchFamily="2" charset="77"/>
              <a:cs typeface="Poppins" pitchFamily="2" charset="77"/>
            </a:endParaRPr>
          </a:p>
        </p:txBody>
      </p:sp>
      <p:sp>
        <p:nvSpPr>
          <p:cNvPr id="14" name="TextBox 13">
            <a:extLst>
              <a:ext uri="{FF2B5EF4-FFF2-40B4-BE49-F238E27FC236}">
                <a16:creationId xmlns:a16="http://schemas.microsoft.com/office/drawing/2014/main" id="{5DCE4D45-CDA5-81EF-6077-C6EE4560D6D8}"/>
              </a:ext>
            </a:extLst>
          </p:cNvPr>
          <p:cNvSpPr txBox="1"/>
          <p:nvPr/>
        </p:nvSpPr>
        <p:spPr>
          <a:xfrm>
            <a:off x="6153150" y="1613971"/>
            <a:ext cx="2325139" cy="2949525"/>
          </a:xfrm>
          <a:prstGeom prst="rect">
            <a:avLst/>
          </a:prstGeom>
          <a:noFill/>
        </p:spPr>
        <p:txBody>
          <a:bodyPr wrap="square" lIns="0" tIns="0" rIns="0" bIns="0" rtlCol="0">
            <a:spAutoFit/>
          </a:bodyPr>
          <a:lstStyle/>
          <a:p>
            <a:r>
              <a:rPr lang="en-US" sz="1600" b="1" dirty="0">
                <a:latin typeface="Poppins" pitchFamily="2" charset="77"/>
                <a:cs typeface="Poppins" pitchFamily="2" charset="77"/>
              </a:rPr>
              <a:t>3.</a:t>
            </a:r>
          </a:p>
          <a:p>
            <a:pPr>
              <a:spcAft>
                <a:spcPts val="1000"/>
              </a:spcAft>
            </a:pPr>
            <a:r>
              <a:rPr lang="en-US" sz="1300" dirty="0">
                <a:latin typeface="Arial" panose="020B0604020202020204" pitchFamily="34" charset="0"/>
                <a:cs typeface="Arial" panose="020B0604020202020204" pitchFamily="34" charset="0"/>
              </a:rPr>
              <a:t>Your sibling really likes one social media influencer. They often buy products that the influencer recommends and mimics the way they dress. That influencer recently got cosmetic nose surgery, which earned many compliments.</a:t>
            </a:r>
          </a:p>
          <a:p>
            <a:pPr algn="l">
              <a:spcAft>
                <a:spcPts val="1000"/>
              </a:spcAft>
            </a:pPr>
            <a:r>
              <a:rPr lang="en-US" sz="1300" dirty="0">
                <a:latin typeface="Arial" panose="020B0604020202020204" pitchFamily="34" charset="0"/>
                <a:cs typeface="Arial" panose="020B0604020202020204" pitchFamily="34" charset="0"/>
              </a:rPr>
              <a:t>Your sibling wonders if they should get surgery too.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What would you say?</a:t>
            </a:r>
          </a:p>
          <a:p>
            <a:pPr>
              <a:spcAft>
                <a:spcPts val="1000"/>
              </a:spcAft>
            </a:pPr>
            <a:endParaRPr lang="en-US" sz="1600" b="1" dirty="0">
              <a:latin typeface="Poppins" pitchFamily="2" charset="77"/>
              <a:cs typeface="Poppins" pitchFamily="2" charset="77"/>
            </a:endParaRPr>
          </a:p>
        </p:txBody>
      </p:sp>
    </p:spTree>
    <p:extLst>
      <p:ext uri="{BB962C8B-B14F-4D97-AF65-F5344CB8AC3E}">
        <p14:creationId xmlns:p14="http://schemas.microsoft.com/office/powerpoint/2010/main" val="430419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12</a:t>
            </a:fld>
            <a:endParaRPr lang="en-US" sz="800" dirty="0"/>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sp>
        <p:nvSpPr>
          <p:cNvPr id="2" name="Freeform 1">
            <a:extLst>
              <a:ext uri="{FF2B5EF4-FFF2-40B4-BE49-F238E27FC236}">
                <a16:creationId xmlns:a16="http://schemas.microsoft.com/office/drawing/2014/main" id="{73A32CDC-5955-490F-6732-AF9A320B8935}"/>
              </a:ext>
            </a:extLst>
          </p:cNvPr>
          <p:cNvSpPr/>
          <p:nvPr/>
        </p:nvSpPr>
        <p:spPr>
          <a:xfrm>
            <a:off x="-13447" y="3729789"/>
            <a:ext cx="3574966" cy="1457529"/>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2433">
                <a:moveTo>
                  <a:pt x="0" y="7354"/>
                </a:moveTo>
                <a:cubicBezTo>
                  <a:pt x="634064" y="-44951"/>
                  <a:pt x="1354119" y="188142"/>
                  <a:pt x="1868668" y="503373"/>
                </a:cubicBezTo>
                <a:cubicBezTo>
                  <a:pt x="2962090" y="1202767"/>
                  <a:pt x="2996129" y="1288845"/>
                  <a:pt x="3953468" y="1709458"/>
                </a:cubicBezTo>
                <a:cubicBezTo>
                  <a:pt x="3924266" y="1716013"/>
                  <a:pt x="19735" y="1709182"/>
                  <a:pt x="1419" y="1712281"/>
                </a:cubicBezTo>
                <a:cubicBezTo>
                  <a:pt x="2377" y="1730759"/>
                  <a:pt x="5937" y="65985"/>
                  <a:pt x="0" y="7354"/>
                </a:cubicBezTo>
                <a:close/>
              </a:path>
            </a:pathLst>
          </a:custGeom>
          <a:solidFill>
            <a:srgbClr val="8AC208">
              <a:alpha val="3013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2" name="Freeform 11">
            <a:extLst>
              <a:ext uri="{FF2B5EF4-FFF2-40B4-BE49-F238E27FC236}">
                <a16:creationId xmlns:a16="http://schemas.microsoft.com/office/drawing/2014/main" id="{07AFB704-C126-8B12-8BF3-4577039B2228}"/>
              </a:ext>
            </a:extLst>
          </p:cNvPr>
          <p:cNvSpPr/>
          <p:nvPr/>
        </p:nvSpPr>
        <p:spPr>
          <a:xfrm flipH="1" flipV="1">
            <a:off x="7002378" y="0"/>
            <a:ext cx="2141621" cy="1224768"/>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1164">
                <a:moveTo>
                  <a:pt x="0" y="6085"/>
                </a:moveTo>
                <a:cubicBezTo>
                  <a:pt x="634064" y="-46220"/>
                  <a:pt x="2022263" y="247093"/>
                  <a:pt x="2536812" y="562324"/>
                </a:cubicBezTo>
                <a:cubicBezTo>
                  <a:pt x="2862132" y="723134"/>
                  <a:pt x="3469954" y="1172352"/>
                  <a:pt x="3953468" y="1708189"/>
                </a:cubicBezTo>
                <a:cubicBezTo>
                  <a:pt x="3924266" y="1714744"/>
                  <a:pt x="19735" y="1707913"/>
                  <a:pt x="1419" y="1711012"/>
                </a:cubicBezTo>
                <a:cubicBezTo>
                  <a:pt x="2377" y="1729490"/>
                  <a:pt x="5937" y="64716"/>
                  <a:pt x="0" y="6085"/>
                </a:cubicBezTo>
                <a:close/>
              </a:path>
            </a:pathLst>
          </a:custGeom>
          <a:solidFill>
            <a:srgbClr val="8AC2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8" name="Round Diagonal Corner Rectangle 17">
            <a:extLst>
              <a:ext uri="{FF2B5EF4-FFF2-40B4-BE49-F238E27FC236}">
                <a16:creationId xmlns:a16="http://schemas.microsoft.com/office/drawing/2014/main" id="{62B65605-BA71-FCCF-7927-C7BC4FF77674}"/>
              </a:ext>
            </a:extLst>
          </p:cNvPr>
          <p:cNvSpPr/>
          <p:nvPr/>
        </p:nvSpPr>
        <p:spPr>
          <a:xfrm rot="5400000">
            <a:off x="4574698" y="845318"/>
            <a:ext cx="3115814" cy="3857811"/>
          </a:xfrm>
          <a:prstGeom prst="round2DiagRect">
            <a:avLst/>
          </a:prstGeom>
          <a:blipFill dpi="0" rotWithShape="0">
            <a:blip r:embed="rId3"/>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2" name="TextBox 21">
            <a:extLst>
              <a:ext uri="{FF2B5EF4-FFF2-40B4-BE49-F238E27FC236}">
                <a16:creationId xmlns:a16="http://schemas.microsoft.com/office/drawing/2014/main" id="{DC5B9158-C378-914E-30F9-9565D5BF8DE6}"/>
              </a:ext>
            </a:extLst>
          </p:cNvPr>
          <p:cNvSpPr txBox="1"/>
          <p:nvPr/>
        </p:nvSpPr>
        <p:spPr>
          <a:xfrm>
            <a:off x="970712" y="594573"/>
            <a:ext cx="2745790" cy="2708434"/>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What will you do to be a body confidence champion?</a:t>
            </a:r>
          </a:p>
        </p:txBody>
      </p:sp>
      <p:sp>
        <p:nvSpPr>
          <p:cNvPr id="23" name="Donut 3">
            <a:extLst>
              <a:ext uri="{FF2B5EF4-FFF2-40B4-BE49-F238E27FC236}">
                <a16:creationId xmlns:a16="http://schemas.microsoft.com/office/drawing/2014/main" id="{C243C385-3272-C4DF-56AB-6AA793399779}"/>
              </a:ext>
            </a:extLst>
          </p:cNvPr>
          <p:cNvSpPr/>
          <p:nvPr/>
        </p:nvSpPr>
        <p:spPr>
          <a:xfrm rot="5400000">
            <a:off x="2488197" y="3495735"/>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grpSp>
        <p:nvGrpSpPr>
          <p:cNvPr id="24" name="Group 23">
            <a:extLst>
              <a:ext uri="{FF2B5EF4-FFF2-40B4-BE49-F238E27FC236}">
                <a16:creationId xmlns:a16="http://schemas.microsoft.com/office/drawing/2014/main" id="{E70C5A85-6324-C116-206D-C899740DAC63}"/>
              </a:ext>
            </a:extLst>
          </p:cNvPr>
          <p:cNvGrpSpPr/>
          <p:nvPr/>
        </p:nvGrpSpPr>
        <p:grpSpPr>
          <a:xfrm>
            <a:off x="4264973" y="618641"/>
            <a:ext cx="219808" cy="204515"/>
            <a:chOff x="5016110" y="4186982"/>
            <a:chExt cx="219808" cy="204515"/>
          </a:xfrm>
          <a:solidFill>
            <a:srgbClr val="DC0080"/>
          </a:solidFill>
        </p:grpSpPr>
        <p:cxnSp>
          <p:nvCxnSpPr>
            <p:cNvPr id="25" name="Straight Connector 24">
              <a:extLst>
                <a:ext uri="{FF2B5EF4-FFF2-40B4-BE49-F238E27FC236}">
                  <a16:creationId xmlns:a16="http://schemas.microsoft.com/office/drawing/2014/main" id="{9F73751E-D081-3B34-92CD-CC7069470FAD}"/>
                </a:ext>
              </a:extLst>
            </p:cNvPr>
            <p:cNvCxnSpPr>
              <a:cxnSpLocks/>
            </p:cNvCxnSpPr>
            <p:nvPr/>
          </p:nvCxnSpPr>
          <p:spPr>
            <a:xfrm>
              <a:off x="5016110" y="4186982"/>
              <a:ext cx="204021"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26" name="Straight Connector 25">
              <a:extLst>
                <a:ext uri="{FF2B5EF4-FFF2-40B4-BE49-F238E27FC236}">
                  <a16:creationId xmlns:a16="http://schemas.microsoft.com/office/drawing/2014/main" id="{B8A9EB30-08EB-1333-608F-4D2B755DA5F1}"/>
                </a:ext>
              </a:extLst>
            </p:cNvPr>
            <p:cNvCxnSpPr>
              <a:cxnSpLocks/>
            </p:cNvCxnSpPr>
            <p:nvPr/>
          </p:nvCxnSpPr>
          <p:spPr>
            <a:xfrm flipH="1">
              <a:off x="5016110" y="4186982"/>
              <a:ext cx="219808"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grpSp>
      <p:sp>
        <p:nvSpPr>
          <p:cNvPr id="27" name="Donut 3">
            <a:extLst>
              <a:ext uri="{FF2B5EF4-FFF2-40B4-BE49-F238E27FC236}">
                <a16:creationId xmlns:a16="http://schemas.microsoft.com/office/drawing/2014/main" id="{D770741F-E93A-F5F6-98C4-1696B9D1A472}"/>
              </a:ext>
            </a:extLst>
          </p:cNvPr>
          <p:cNvSpPr/>
          <p:nvPr/>
        </p:nvSpPr>
        <p:spPr>
          <a:xfrm rot="5400000">
            <a:off x="5882065" y="-1016408"/>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58C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28" name="Plus 27">
            <a:extLst>
              <a:ext uri="{FF2B5EF4-FFF2-40B4-BE49-F238E27FC236}">
                <a16:creationId xmlns:a16="http://schemas.microsoft.com/office/drawing/2014/main" id="{CBDE37EA-4657-0302-26F6-C7DEC1DBC3C6}"/>
              </a:ext>
            </a:extLst>
          </p:cNvPr>
          <p:cNvSpPr/>
          <p:nvPr/>
        </p:nvSpPr>
        <p:spPr>
          <a:xfrm>
            <a:off x="8274050" y="1514365"/>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30" name="Picture 29">
            <a:extLst>
              <a:ext uri="{FF2B5EF4-FFF2-40B4-BE49-F238E27FC236}">
                <a16:creationId xmlns:a16="http://schemas.microsoft.com/office/drawing/2014/main" id="{0C6AB3D1-CD16-5782-B649-2EA058F65C72}"/>
              </a:ext>
            </a:extLst>
          </p:cNvPr>
          <p:cNvPicPr>
            <a:picLocks noChangeAspect="1"/>
          </p:cNvPicPr>
          <p:nvPr/>
        </p:nvPicPr>
        <p:blipFill>
          <a:blip r:embed="rId4"/>
          <a:stretch>
            <a:fillRect/>
          </a:stretch>
        </p:blipFill>
        <p:spPr>
          <a:xfrm>
            <a:off x="49411" y="-2010166"/>
            <a:ext cx="342055" cy="5143500"/>
          </a:xfrm>
          <a:prstGeom prst="rect">
            <a:avLst/>
          </a:prstGeom>
        </p:spPr>
      </p:pic>
    </p:spTree>
    <p:extLst>
      <p:ext uri="{BB962C8B-B14F-4D97-AF65-F5344CB8AC3E}">
        <p14:creationId xmlns:p14="http://schemas.microsoft.com/office/powerpoint/2010/main" val="1909198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33">
            <a:extLst>
              <a:ext uri="{FF2B5EF4-FFF2-40B4-BE49-F238E27FC236}">
                <a16:creationId xmlns:a16="http://schemas.microsoft.com/office/drawing/2014/main" id="{D433A830-43A1-02D5-255E-5E14C3890C32}"/>
              </a:ext>
            </a:extLst>
          </p:cNvPr>
          <p:cNvSpPr/>
          <p:nvPr/>
        </p:nvSpPr>
        <p:spPr>
          <a:xfrm>
            <a:off x="-13447" y="3729789"/>
            <a:ext cx="3574966" cy="1457529"/>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2433">
                <a:moveTo>
                  <a:pt x="0" y="7354"/>
                </a:moveTo>
                <a:cubicBezTo>
                  <a:pt x="634064" y="-44951"/>
                  <a:pt x="1354119" y="188142"/>
                  <a:pt x="1868668" y="503373"/>
                </a:cubicBezTo>
                <a:cubicBezTo>
                  <a:pt x="2962090" y="1202767"/>
                  <a:pt x="2996129" y="1288845"/>
                  <a:pt x="3953468" y="1709458"/>
                </a:cubicBezTo>
                <a:cubicBezTo>
                  <a:pt x="3924266" y="1716013"/>
                  <a:pt x="19735" y="1709182"/>
                  <a:pt x="1419" y="1712281"/>
                </a:cubicBezTo>
                <a:cubicBezTo>
                  <a:pt x="2377" y="1730759"/>
                  <a:pt x="5937" y="65985"/>
                  <a:pt x="0" y="7354"/>
                </a:cubicBezTo>
                <a:close/>
              </a:path>
            </a:pathLst>
          </a:custGeom>
          <a:solidFill>
            <a:srgbClr val="58C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5" name="Freeform 34">
            <a:extLst>
              <a:ext uri="{FF2B5EF4-FFF2-40B4-BE49-F238E27FC236}">
                <a16:creationId xmlns:a16="http://schemas.microsoft.com/office/drawing/2014/main" id="{3B13BF4D-6BD4-14A6-A195-0B273D877B4D}"/>
              </a:ext>
            </a:extLst>
          </p:cNvPr>
          <p:cNvSpPr/>
          <p:nvPr/>
        </p:nvSpPr>
        <p:spPr>
          <a:xfrm flipH="1" flipV="1">
            <a:off x="7002378" y="0"/>
            <a:ext cx="2141621" cy="1224768"/>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1164">
                <a:moveTo>
                  <a:pt x="0" y="6085"/>
                </a:moveTo>
                <a:cubicBezTo>
                  <a:pt x="634064" y="-46220"/>
                  <a:pt x="2022263" y="247093"/>
                  <a:pt x="2536812" y="562324"/>
                </a:cubicBezTo>
                <a:cubicBezTo>
                  <a:pt x="2862132" y="723134"/>
                  <a:pt x="3469954" y="1172352"/>
                  <a:pt x="3953468" y="1708189"/>
                </a:cubicBezTo>
                <a:cubicBezTo>
                  <a:pt x="3924266" y="1714744"/>
                  <a:pt x="19735" y="1707913"/>
                  <a:pt x="1419" y="1711012"/>
                </a:cubicBezTo>
                <a:cubicBezTo>
                  <a:pt x="2377" y="1729490"/>
                  <a:pt x="5937" y="64716"/>
                  <a:pt x="0" y="6085"/>
                </a:cubicBezTo>
                <a:close/>
              </a:path>
            </a:pathLst>
          </a:custGeom>
          <a:solidFill>
            <a:srgbClr val="58CAE7">
              <a:alpha val="304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13</a:t>
            </a:fld>
            <a:endParaRPr lang="en-US" sz="800" dirty="0"/>
          </a:p>
        </p:txBody>
      </p:sp>
      <p:sp>
        <p:nvSpPr>
          <p:cNvPr id="15" name="TextBox 14">
            <a:extLst>
              <a:ext uri="{FF2B5EF4-FFF2-40B4-BE49-F238E27FC236}">
                <a16:creationId xmlns:a16="http://schemas.microsoft.com/office/drawing/2014/main" id="{33612A54-6DA3-EEDE-278E-0DE328B59FED}"/>
              </a:ext>
            </a:extLst>
          </p:cNvPr>
          <p:cNvSpPr txBox="1"/>
          <p:nvPr/>
        </p:nvSpPr>
        <p:spPr>
          <a:xfrm>
            <a:off x="970712" y="594573"/>
            <a:ext cx="5487238" cy="113877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What have we learned today?</a:t>
            </a:r>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grpSp>
        <p:nvGrpSpPr>
          <p:cNvPr id="18" name="Group 17">
            <a:extLst>
              <a:ext uri="{FF2B5EF4-FFF2-40B4-BE49-F238E27FC236}">
                <a16:creationId xmlns:a16="http://schemas.microsoft.com/office/drawing/2014/main" id="{2D8F1B10-0829-1790-828A-9F38E59CB927}"/>
              </a:ext>
            </a:extLst>
          </p:cNvPr>
          <p:cNvGrpSpPr/>
          <p:nvPr/>
        </p:nvGrpSpPr>
        <p:grpSpPr>
          <a:xfrm>
            <a:off x="6837432" y="377721"/>
            <a:ext cx="219808" cy="204515"/>
            <a:chOff x="5016110" y="4186982"/>
            <a:chExt cx="219808" cy="204515"/>
          </a:xfrm>
          <a:solidFill>
            <a:srgbClr val="DC0080"/>
          </a:solidFill>
        </p:grpSpPr>
        <p:cxnSp>
          <p:nvCxnSpPr>
            <p:cNvPr id="20" name="Straight Connector 19">
              <a:extLst>
                <a:ext uri="{FF2B5EF4-FFF2-40B4-BE49-F238E27FC236}">
                  <a16:creationId xmlns:a16="http://schemas.microsoft.com/office/drawing/2014/main" id="{B081DBEE-C17E-CD86-167C-1F0D3D941D8C}"/>
                </a:ext>
              </a:extLst>
            </p:cNvPr>
            <p:cNvCxnSpPr>
              <a:cxnSpLocks/>
            </p:cNvCxnSpPr>
            <p:nvPr/>
          </p:nvCxnSpPr>
          <p:spPr>
            <a:xfrm>
              <a:off x="5016110" y="4186982"/>
              <a:ext cx="204021"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22" name="Straight Connector 21">
              <a:extLst>
                <a:ext uri="{FF2B5EF4-FFF2-40B4-BE49-F238E27FC236}">
                  <a16:creationId xmlns:a16="http://schemas.microsoft.com/office/drawing/2014/main" id="{91F9F56B-9A6B-F676-D991-E993EDE681B5}"/>
                </a:ext>
              </a:extLst>
            </p:cNvPr>
            <p:cNvCxnSpPr>
              <a:cxnSpLocks/>
            </p:cNvCxnSpPr>
            <p:nvPr/>
          </p:nvCxnSpPr>
          <p:spPr>
            <a:xfrm flipH="1">
              <a:off x="5016110" y="4186982"/>
              <a:ext cx="219808"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grpSp>
      <p:sp>
        <p:nvSpPr>
          <p:cNvPr id="7" name="Donut 3">
            <a:extLst>
              <a:ext uri="{FF2B5EF4-FFF2-40B4-BE49-F238E27FC236}">
                <a16:creationId xmlns:a16="http://schemas.microsoft.com/office/drawing/2014/main" id="{99105AC0-0EBB-030C-52A8-088DC8D303C3}"/>
              </a:ext>
            </a:extLst>
          </p:cNvPr>
          <p:cNvSpPr/>
          <p:nvPr/>
        </p:nvSpPr>
        <p:spPr>
          <a:xfrm rot="5400000">
            <a:off x="8314986" y="798983"/>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8AC2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8AC208"/>
              </a:solidFill>
              <a:latin typeface="Arial" panose="020B0604020202020204" pitchFamily="34" charset="0"/>
            </a:endParaRPr>
          </a:p>
        </p:txBody>
      </p:sp>
      <p:sp>
        <p:nvSpPr>
          <p:cNvPr id="8" name="Oval 7">
            <a:extLst>
              <a:ext uri="{FF2B5EF4-FFF2-40B4-BE49-F238E27FC236}">
                <a16:creationId xmlns:a16="http://schemas.microsoft.com/office/drawing/2014/main" id="{528BC337-3E18-CEED-0134-17D81EF2127E}"/>
              </a:ext>
            </a:extLst>
          </p:cNvPr>
          <p:cNvSpPr/>
          <p:nvPr/>
        </p:nvSpPr>
        <p:spPr>
          <a:xfrm flipH="1" flipV="1">
            <a:off x="7712695" y="1241436"/>
            <a:ext cx="133013" cy="133013"/>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Oval 3">
            <a:extLst>
              <a:ext uri="{FF2B5EF4-FFF2-40B4-BE49-F238E27FC236}">
                <a16:creationId xmlns:a16="http://schemas.microsoft.com/office/drawing/2014/main" id="{77F06C17-D57B-CB8A-E2E8-3D39CFCC28F4}"/>
              </a:ext>
            </a:extLst>
          </p:cNvPr>
          <p:cNvSpPr>
            <a:spLocks noChangeAspect="1"/>
          </p:cNvSpPr>
          <p:nvPr/>
        </p:nvSpPr>
        <p:spPr>
          <a:xfrm>
            <a:off x="1464776" y="2124842"/>
            <a:ext cx="2141945" cy="2141945"/>
          </a:xfrm>
          <a:prstGeom prst="ellipse">
            <a:avLst/>
          </a:prstGeom>
          <a:solidFill>
            <a:srgbClr val="8AC208">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Content Placeholder 4">
            <a:extLst>
              <a:ext uri="{FF2B5EF4-FFF2-40B4-BE49-F238E27FC236}">
                <a16:creationId xmlns:a16="http://schemas.microsoft.com/office/drawing/2014/main" id="{CB163558-3BCB-9BB6-EF9B-DC3B3784C0B1}"/>
              </a:ext>
            </a:extLst>
          </p:cNvPr>
          <p:cNvSpPr txBox="1">
            <a:spLocks/>
          </p:cNvSpPr>
          <p:nvPr/>
        </p:nvSpPr>
        <p:spPr>
          <a:xfrm>
            <a:off x="1714458" y="2565562"/>
            <a:ext cx="1687816" cy="1503752"/>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CA" sz="1600" dirty="0">
                <a:latin typeface="Arial" panose="020B0604020202020204" pitchFamily="34" charset="0"/>
                <a:cs typeface="Arial" panose="020B0604020202020204" pitchFamily="34" charset="0"/>
              </a:rPr>
              <a:t>Comparing yourself to others is common and natural</a:t>
            </a:r>
          </a:p>
        </p:txBody>
      </p:sp>
      <p:sp>
        <p:nvSpPr>
          <p:cNvPr id="23" name="Plus 22">
            <a:extLst>
              <a:ext uri="{FF2B5EF4-FFF2-40B4-BE49-F238E27FC236}">
                <a16:creationId xmlns:a16="http://schemas.microsoft.com/office/drawing/2014/main" id="{1D8A8707-C4CA-388D-0169-7564D08C46EB}"/>
              </a:ext>
            </a:extLst>
          </p:cNvPr>
          <p:cNvSpPr/>
          <p:nvPr/>
        </p:nvSpPr>
        <p:spPr>
          <a:xfrm flipH="1" flipV="1">
            <a:off x="297620" y="3075343"/>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6" name="Oval 15">
            <a:extLst>
              <a:ext uri="{FF2B5EF4-FFF2-40B4-BE49-F238E27FC236}">
                <a16:creationId xmlns:a16="http://schemas.microsoft.com/office/drawing/2014/main" id="{64E09E1E-6294-8950-5EEC-B4FF89D32A5F}"/>
              </a:ext>
            </a:extLst>
          </p:cNvPr>
          <p:cNvSpPr/>
          <p:nvPr/>
        </p:nvSpPr>
        <p:spPr>
          <a:xfrm>
            <a:off x="3327401" y="1302717"/>
            <a:ext cx="2296360" cy="2296360"/>
          </a:xfrm>
          <a:prstGeom prst="ellipse">
            <a:avLst/>
          </a:prstGeom>
          <a:solidFill>
            <a:srgbClr val="58CAE7">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9" name="Oval 18">
            <a:extLst>
              <a:ext uri="{FF2B5EF4-FFF2-40B4-BE49-F238E27FC236}">
                <a16:creationId xmlns:a16="http://schemas.microsoft.com/office/drawing/2014/main" id="{142973C1-3CFA-D6F6-504F-E06DBEC14E01}"/>
              </a:ext>
            </a:extLst>
          </p:cNvPr>
          <p:cNvSpPr/>
          <p:nvPr/>
        </p:nvSpPr>
        <p:spPr>
          <a:xfrm>
            <a:off x="5531682" y="2293791"/>
            <a:ext cx="2329617" cy="2329617"/>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7" name="Content Placeholder 4">
            <a:extLst>
              <a:ext uri="{FF2B5EF4-FFF2-40B4-BE49-F238E27FC236}">
                <a16:creationId xmlns:a16="http://schemas.microsoft.com/office/drawing/2014/main" id="{E15E9FC2-6A0C-DA4D-CE8B-82230243415C}"/>
              </a:ext>
            </a:extLst>
          </p:cNvPr>
          <p:cNvSpPr txBox="1">
            <a:spLocks/>
          </p:cNvSpPr>
          <p:nvPr/>
        </p:nvSpPr>
        <p:spPr>
          <a:xfrm>
            <a:off x="3502691" y="1775285"/>
            <a:ext cx="1963100" cy="150881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CA" sz="1600" dirty="0">
                <a:latin typeface="Arial" panose="020B0604020202020204" pitchFamily="34" charset="0"/>
                <a:cs typeface="Arial" panose="020B0604020202020204" pitchFamily="34" charset="0"/>
              </a:rPr>
              <a:t>Making appearance-based comparisons can have negative consequences</a:t>
            </a:r>
            <a:endParaRPr lang="en-US" sz="1600" dirty="0">
              <a:latin typeface="Arial" panose="020B0604020202020204" pitchFamily="34" charset="0"/>
              <a:cs typeface="Arial" panose="020B0604020202020204" pitchFamily="34" charset="0"/>
            </a:endParaRPr>
          </a:p>
        </p:txBody>
      </p:sp>
      <p:sp>
        <p:nvSpPr>
          <p:cNvPr id="28" name="Content Placeholder 4">
            <a:extLst>
              <a:ext uri="{FF2B5EF4-FFF2-40B4-BE49-F238E27FC236}">
                <a16:creationId xmlns:a16="http://schemas.microsoft.com/office/drawing/2014/main" id="{D9F0860D-5AE6-4BAD-5F12-962F419D1C34}"/>
              </a:ext>
            </a:extLst>
          </p:cNvPr>
          <p:cNvSpPr txBox="1">
            <a:spLocks/>
          </p:cNvSpPr>
          <p:nvPr/>
        </p:nvSpPr>
        <p:spPr>
          <a:xfrm>
            <a:off x="5698880" y="2700378"/>
            <a:ext cx="2020998" cy="1614341"/>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CA" sz="1600" dirty="0">
                <a:solidFill>
                  <a:schemeClr val="bg1"/>
                </a:solidFill>
                <a:latin typeface="Arial" panose="020B0604020202020204" pitchFamily="34" charset="0"/>
                <a:cs typeface="Arial" panose="020B0604020202020204" pitchFamily="34" charset="0"/>
              </a:rPr>
              <a:t>We can </a:t>
            </a:r>
            <a:br>
              <a:rPr lang="en-CA" sz="1600" dirty="0">
                <a:solidFill>
                  <a:schemeClr val="bg1"/>
                </a:solidFill>
                <a:latin typeface="Arial" panose="020B0604020202020204" pitchFamily="34" charset="0"/>
                <a:cs typeface="Arial" panose="020B0604020202020204" pitchFamily="34" charset="0"/>
              </a:rPr>
            </a:br>
            <a:r>
              <a:rPr lang="en-CA" sz="1600" dirty="0">
                <a:solidFill>
                  <a:schemeClr val="bg1"/>
                </a:solidFill>
                <a:latin typeface="Arial" panose="020B0604020202020204" pitchFamily="34" charset="0"/>
                <a:cs typeface="Arial" panose="020B0604020202020204" pitchFamily="34" charset="0"/>
              </a:rPr>
              <a:t>challenge the process of making appearance-based comparisons</a:t>
            </a:r>
          </a:p>
        </p:txBody>
      </p:sp>
      <p:pic>
        <p:nvPicPr>
          <p:cNvPr id="2" name="Picture 1">
            <a:extLst>
              <a:ext uri="{FF2B5EF4-FFF2-40B4-BE49-F238E27FC236}">
                <a16:creationId xmlns:a16="http://schemas.microsoft.com/office/drawing/2014/main" id="{8F4F7B92-FC30-9872-0952-FDB8DA5BA485}"/>
              </a:ext>
            </a:extLst>
          </p:cNvPr>
          <p:cNvPicPr>
            <a:picLocks noChangeAspect="1"/>
          </p:cNvPicPr>
          <p:nvPr/>
        </p:nvPicPr>
        <p:blipFill>
          <a:blip r:embed="rId3"/>
          <a:stretch>
            <a:fillRect/>
          </a:stretch>
        </p:blipFill>
        <p:spPr>
          <a:xfrm>
            <a:off x="-23100" y="-1312405"/>
            <a:ext cx="279400" cy="4203700"/>
          </a:xfrm>
          <a:prstGeom prst="rect">
            <a:avLst/>
          </a:prstGeom>
        </p:spPr>
      </p:pic>
    </p:spTree>
    <p:extLst>
      <p:ext uri="{BB962C8B-B14F-4D97-AF65-F5344CB8AC3E}">
        <p14:creationId xmlns:p14="http://schemas.microsoft.com/office/powerpoint/2010/main" val="3115079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900" decel="100000" fill="hold"/>
                                        <p:tgtEl>
                                          <p:spTgt spid="2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900" decel="100000" fill="hold"/>
                                        <p:tgtEl>
                                          <p:spTgt spid="1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7"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900" decel="100000" fill="hold"/>
                                        <p:tgtEl>
                                          <p:spTgt spid="28"/>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900" decel="100000" fill="hold"/>
                                        <p:tgtEl>
                                          <p:spTgt spid="19"/>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16" grpId="0" animBg="1"/>
      <p:bldP spid="19" grpId="0" animBg="1"/>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riangle 10">
            <a:extLst>
              <a:ext uri="{FF2B5EF4-FFF2-40B4-BE49-F238E27FC236}">
                <a16:creationId xmlns:a16="http://schemas.microsoft.com/office/drawing/2014/main" id="{AFD814F8-59EC-9F18-208A-0E6CFCC4609C}"/>
              </a:ext>
            </a:extLst>
          </p:cNvPr>
          <p:cNvSpPr/>
          <p:nvPr/>
        </p:nvSpPr>
        <p:spPr>
          <a:xfrm>
            <a:off x="3296856" y="563909"/>
            <a:ext cx="6310787" cy="4591798"/>
          </a:xfrm>
          <a:prstGeom prst="triangle">
            <a:avLst>
              <a:gd name="adj" fmla="val 50178"/>
            </a:avLst>
          </a:prstGeom>
          <a:solidFill>
            <a:srgbClr val="8AC208">
              <a:alpha val="2980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14</a:t>
            </a:fld>
            <a:endParaRPr lang="en-US" sz="800" dirty="0"/>
          </a:p>
        </p:txBody>
      </p:sp>
      <p:sp>
        <p:nvSpPr>
          <p:cNvPr id="15" name="TextBox 14">
            <a:extLst>
              <a:ext uri="{FF2B5EF4-FFF2-40B4-BE49-F238E27FC236}">
                <a16:creationId xmlns:a16="http://schemas.microsoft.com/office/drawing/2014/main" id="{33612A54-6DA3-EEDE-278E-0DE328B59FED}"/>
              </a:ext>
            </a:extLst>
          </p:cNvPr>
          <p:cNvSpPr txBox="1"/>
          <p:nvPr/>
        </p:nvSpPr>
        <p:spPr>
          <a:xfrm>
            <a:off x="970712" y="594573"/>
            <a:ext cx="5487238" cy="61555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Congratulations!</a:t>
            </a:r>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grpSp>
        <p:nvGrpSpPr>
          <p:cNvPr id="18" name="Group 17">
            <a:extLst>
              <a:ext uri="{FF2B5EF4-FFF2-40B4-BE49-F238E27FC236}">
                <a16:creationId xmlns:a16="http://schemas.microsoft.com/office/drawing/2014/main" id="{2D8F1B10-0829-1790-828A-9F38E59CB927}"/>
              </a:ext>
            </a:extLst>
          </p:cNvPr>
          <p:cNvGrpSpPr/>
          <p:nvPr/>
        </p:nvGrpSpPr>
        <p:grpSpPr>
          <a:xfrm>
            <a:off x="1743778" y="3164431"/>
            <a:ext cx="219808" cy="204515"/>
            <a:chOff x="5016110" y="4186982"/>
            <a:chExt cx="219808" cy="204515"/>
          </a:xfrm>
          <a:solidFill>
            <a:srgbClr val="DC0080"/>
          </a:solidFill>
        </p:grpSpPr>
        <p:cxnSp>
          <p:nvCxnSpPr>
            <p:cNvPr id="20" name="Straight Connector 19">
              <a:extLst>
                <a:ext uri="{FF2B5EF4-FFF2-40B4-BE49-F238E27FC236}">
                  <a16:creationId xmlns:a16="http://schemas.microsoft.com/office/drawing/2014/main" id="{B081DBEE-C17E-CD86-167C-1F0D3D941D8C}"/>
                </a:ext>
              </a:extLst>
            </p:cNvPr>
            <p:cNvCxnSpPr>
              <a:cxnSpLocks/>
            </p:cNvCxnSpPr>
            <p:nvPr/>
          </p:nvCxnSpPr>
          <p:spPr>
            <a:xfrm>
              <a:off x="5016110" y="4186982"/>
              <a:ext cx="204021"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22" name="Straight Connector 21">
              <a:extLst>
                <a:ext uri="{FF2B5EF4-FFF2-40B4-BE49-F238E27FC236}">
                  <a16:creationId xmlns:a16="http://schemas.microsoft.com/office/drawing/2014/main" id="{91F9F56B-9A6B-F676-D991-E993EDE681B5}"/>
                </a:ext>
              </a:extLst>
            </p:cNvPr>
            <p:cNvCxnSpPr>
              <a:cxnSpLocks/>
            </p:cNvCxnSpPr>
            <p:nvPr/>
          </p:nvCxnSpPr>
          <p:spPr>
            <a:xfrm flipH="1">
              <a:off x="5016110" y="4186982"/>
              <a:ext cx="219808"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grpSp>
      <p:sp>
        <p:nvSpPr>
          <p:cNvPr id="8" name="Oval 7">
            <a:extLst>
              <a:ext uri="{FF2B5EF4-FFF2-40B4-BE49-F238E27FC236}">
                <a16:creationId xmlns:a16="http://schemas.microsoft.com/office/drawing/2014/main" id="{528BC337-3E18-CEED-0134-17D81EF2127E}"/>
              </a:ext>
            </a:extLst>
          </p:cNvPr>
          <p:cNvSpPr/>
          <p:nvPr/>
        </p:nvSpPr>
        <p:spPr>
          <a:xfrm flipH="1" flipV="1">
            <a:off x="7133392" y="561186"/>
            <a:ext cx="133013" cy="133013"/>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3" name="Plus 22">
            <a:extLst>
              <a:ext uri="{FF2B5EF4-FFF2-40B4-BE49-F238E27FC236}">
                <a16:creationId xmlns:a16="http://schemas.microsoft.com/office/drawing/2014/main" id="{1D8A8707-C4CA-388D-0169-7564D08C46EB}"/>
              </a:ext>
            </a:extLst>
          </p:cNvPr>
          <p:cNvSpPr/>
          <p:nvPr/>
        </p:nvSpPr>
        <p:spPr>
          <a:xfrm flipH="1" flipV="1">
            <a:off x="7245350" y="3337375"/>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7" name="Freeform 16">
            <a:extLst>
              <a:ext uri="{FF2B5EF4-FFF2-40B4-BE49-F238E27FC236}">
                <a16:creationId xmlns:a16="http://schemas.microsoft.com/office/drawing/2014/main" id="{923E16AE-4D30-3CB9-A3CB-4AFCC4DA2361}"/>
              </a:ext>
            </a:extLst>
          </p:cNvPr>
          <p:cNvSpPr/>
          <p:nvPr/>
        </p:nvSpPr>
        <p:spPr>
          <a:xfrm rot="-60000" flipV="1">
            <a:off x="1065012" y="1184659"/>
            <a:ext cx="3831079" cy="45719"/>
          </a:xfrm>
          <a:custGeom>
            <a:avLst/>
            <a:gdLst>
              <a:gd name="connsiteX0" fmla="*/ 0 w 3537679"/>
              <a:gd name="connsiteY0" fmla="*/ 239843 h 287630"/>
              <a:gd name="connsiteX1" fmla="*/ 2683239 w 3537679"/>
              <a:gd name="connsiteY1" fmla="*/ 269823 h 287630"/>
              <a:gd name="connsiteX2" fmla="*/ 3537679 w 3537679"/>
              <a:gd name="connsiteY2" fmla="*/ 0 h 287630"/>
              <a:gd name="connsiteX3" fmla="*/ 3537679 w 3537679"/>
              <a:gd name="connsiteY3" fmla="*/ 0 h 287630"/>
            </a:gdLst>
            <a:ahLst/>
            <a:cxnLst>
              <a:cxn ang="0">
                <a:pos x="connsiteX0" y="connsiteY0"/>
              </a:cxn>
              <a:cxn ang="0">
                <a:pos x="connsiteX1" y="connsiteY1"/>
              </a:cxn>
              <a:cxn ang="0">
                <a:pos x="connsiteX2" y="connsiteY2"/>
              </a:cxn>
              <a:cxn ang="0">
                <a:pos x="connsiteX3" y="connsiteY3"/>
              </a:cxn>
            </a:cxnLst>
            <a:rect l="l" t="t" r="r" b="b"/>
            <a:pathLst>
              <a:path w="3537679" h="287630">
                <a:moveTo>
                  <a:pt x="0" y="239843"/>
                </a:moveTo>
                <a:cubicBezTo>
                  <a:pt x="1046813" y="274820"/>
                  <a:pt x="2093626" y="309797"/>
                  <a:pt x="2683239" y="269823"/>
                </a:cubicBezTo>
                <a:cubicBezTo>
                  <a:pt x="3272852" y="229849"/>
                  <a:pt x="3537679" y="0"/>
                  <a:pt x="3537679" y="0"/>
                </a:cubicBezTo>
                <a:lnTo>
                  <a:pt x="3537679" y="0"/>
                </a:lnTo>
              </a:path>
            </a:pathLst>
          </a:custGeom>
          <a:ln w="25400" cap="rnd"/>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dirty="0">
              <a:latin typeface="Arial" panose="020B0604020202020204" pitchFamily="34" charset="0"/>
            </a:endParaRPr>
          </a:p>
        </p:txBody>
      </p:sp>
      <p:sp>
        <p:nvSpPr>
          <p:cNvPr id="21" name="Round Diagonal Corner Rectangle 20">
            <a:extLst>
              <a:ext uri="{FF2B5EF4-FFF2-40B4-BE49-F238E27FC236}">
                <a16:creationId xmlns:a16="http://schemas.microsoft.com/office/drawing/2014/main" id="{66B5E633-C28E-3C05-9DD0-EE751F4B353D}"/>
              </a:ext>
            </a:extLst>
          </p:cNvPr>
          <p:cNvSpPr/>
          <p:nvPr/>
        </p:nvSpPr>
        <p:spPr>
          <a:xfrm flipH="1">
            <a:off x="2568279" y="1899203"/>
            <a:ext cx="3945577" cy="1559220"/>
          </a:xfrm>
          <a:prstGeom prst="round2DiagRect">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5" name="TextBox 24">
            <a:extLst>
              <a:ext uri="{FF2B5EF4-FFF2-40B4-BE49-F238E27FC236}">
                <a16:creationId xmlns:a16="http://schemas.microsoft.com/office/drawing/2014/main" id="{021D501C-8D43-76B9-1855-2C5E0EB9927D}"/>
              </a:ext>
            </a:extLst>
          </p:cNvPr>
          <p:cNvSpPr txBox="1"/>
          <p:nvPr/>
        </p:nvSpPr>
        <p:spPr>
          <a:xfrm>
            <a:off x="2760807" y="2017093"/>
            <a:ext cx="3594873" cy="1323439"/>
          </a:xfrm>
          <a:prstGeom prst="rect">
            <a:avLst/>
          </a:prstGeom>
          <a:noFill/>
        </p:spPr>
        <p:txBody>
          <a:bodyPr wrap="square">
            <a:spAutoFit/>
          </a:bodyPr>
          <a:lstStyle/>
          <a:p>
            <a:pPr>
              <a:spcAft>
                <a:spcPts val="1000"/>
              </a:spcAft>
            </a:pPr>
            <a:r>
              <a:rPr lang="en-CA" sz="1600" dirty="0">
                <a:solidFill>
                  <a:schemeClr val="bg1"/>
                </a:solidFill>
                <a:latin typeface="Arial" panose="020B0604020202020204" pitchFamily="34" charset="0"/>
                <a:cs typeface="Arial" panose="020B0604020202020204" pitchFamily="34" charset="0"/>
              </a:rPr>
              <a:t>We just finished the third of five sessions in the </a:t>
            </a:r>
            <a:r>
              <a:rPr lang="en-CA" sz="1600" b="1" dirty="0">
                <a:solidFill>
                  <a:schemeClr val="bg1"/>
                </a:solidFill>
                <a:latin typeface="Arial" panose="020B0604020202020204" pitchFamily="34" charset="0"/>
                <a:cs typeface="Arial" panose="020B0604020202020204" pitchFamily="34" charset="0"/>
              </a:rPr>
              <a:t>Confident Me </a:t>
            </a:r>
            <a:r>
              <a:rPr lang="en-CA" sz="1600" dirty="0">
                <a:solidFill>
                  <a:schemeClr val="bg1"/>
                </a:solidFill>
                <a:latin typeface="Arial" panose="020B0604020202020204" pitchFamily="34" charset="0"/>
                <a:cs typeface="Arial" panose="020B0604020202020204" pitchFamily="34" charset="0"/>
              </a:rPr>
              <a:t>Program! Now you can take what you just learned and do your best to be a Body Confidence Champion!</a:t>
            </a:r>
          </a:p>
        </p:txBody>
      </p:sp>
      <p:sp>
        <p:nvSpPr>
          <p:cNvPr id="30" name="TextBox 29">
            <a:extLst>
              <a:ext uri="{FF2B5EF4-FFF2-40B4-BE49-F238E27FC236}">
                <a16:creationId xmlns:a16="http://schemas.microsoft.com/office/drawing/2014/main" id="{63D85BC9-6BCA-B1C4-AB46-A02E0ABF25C6}"/>
              </a:ext>
            </a:extLst>
          </p:cNvPr>
          <p:cNvSpPr txBox="1"/>
          <p:nvPr/>
        </p:nvSpPr>
        <p:spPr>
          <a:xfrm>
            <a:off x="1064904" y="3977921"/>
            <a:ext cx="5393046" cy="584775"/>
          </a:xfrm>
          <a:prstGeom prst="rect">
            <a:avLst/>
          </a:prstGeom>
          <a:noFill/>
        </p:spPr>
        <p:txBody>
          <a:bodyPr wrap="square">
            <a:spAutoFit/>
          </a:bodyPr>
          <a:lstStyle/>
          <a:p>
            <a:pPr>
              <a:spcAft>
                <a:spcPts val="1000"/>
              </a:spcAft>
            </a:pPr>
            <a:r>
              <a:rPr lang="en-CA" sz="1600" dirty="0">
                <a:latin typeface="Arial" panose="020B0604020202020204" pitchFamily="34" charset="0"/>
                <a:cs typeface="Arial" panose="020B0604020202020204" pitchFamily="34" charset="0"/>
              </a:rPr>
              <a:t>Join a network of Body Confidence Champions across Canada! </a:t>
            </a:r>
            <a:r>
              <a:rPr lang="en-CA" sz="1600" b="1" dirty="0">
                <a:latin typeface="Arial" panose="020B0604020202020204" pitchFamily="34" charset="0"/>
                <a:cs typeface="Arial" panose="020B0604020202020204" pitchFamily="34" charset="0"/>
              </a:rPr>
              <a:t>plancanada.ca/powerwithin</a:t>
            </a:r>
          </a:p>
        </p:txBody>
      </p:sp>
      <p:sp>
        <p:nvSpPr>
          <p:cNvPr id="38" name="Donut 3">
            <a:extLst>
              <a:ext uri="{FF2B5EF4-FFF2-40B4-BE49-F238E27FC236}">
                <a16:creationId xmlns:a16="http://schemas.microsoft.com/office/drawing/2014/main" id="{43348831-13F9-BD59-ADF6-3261DA4DE147}"/>
              </a:ext>
            </a:extLst>
          </p:cNvPr>
          <p:cNvSpPr/>
          <p:nvPr/>
        </p:nvSpPr>
        <p:spPr>
          <a:xfrm rot="5400000">
            <a:off x="7237873" y="2529083"/>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grpSp>
        <p:nvGrpSpPr>
          <p:cNvPr id="39" name="Group 38">
            <a:extLst>
              <a:ext uri="{FF2B5EF4-FFF2-40B4-BE49-F238E27FC236}">
                <a16:creationId xmlns:a16="http://schemas.microsoft.com/office/drawing/2014/main" id="{96F1A49D-3D1A-309A-1457-932D31429271}"/>
              </a:ext>
            </a:extLst>
          </p:cNvPr>
          <p:cNvGrpSpPr/>
          <p:nvPr/>
        </p:nvGrpSpPr>
        <p:grpSpPr>
          <a:xfrm>
            <a:off x="8026182" y="2923200"/>
            <a:ext cx="219808" cy="204515"/>
            <a:chOff x="5016110" y="4186982"/>
            <a:chExt cx="219808" cy="204515"/>
          </a:xfrm>
        </p:grpSpPr>
        <p:cxnSp>
          <p:nvCxnSpPr>
            <p:cNvPr id="40" name="Straight Connector 39">
              <a:extLst>
                <a:ext uri="{FF2B5EF4-FFF2-40B4-BE49-F238E27FC236}">
                  <a16:creationId xmlns:a16="http://schemas.microsoft.com/office/drawing/2014/main" id="{AA3D190F-9C0C-3B96-EAC2-3A86F167D271}"/>
                </a:ext>
              </a:extLst>
            </p:cNvPr>
            <p:cNvCxnSpPr>
              <a:cxnSpLocks/>
            </p:cNvCxnSpPr>
            <p:nvPr/>
          </p:nvCxnSpPr>
          <p:spPr>
            <a:xfrm>
              <a:off x="5016110" y="4186982"/>
              <a:ext cx="204021" cy="204515"/>
            </a:xfrm>
            <a:prstGeom prst="line">
              <a:avLst/>
            </a:prstGeom>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41" name="Straight Connector 40">
              <a:extLst>
                <a:ext uri="{FF2B5EF4-FFF2-40B4-BE49-F238E27FC236}">
                  <a16:creationId xmlns:a16="http://schemas.microsoft.com/office/drawing/2014/main" id="{A697B82C-58E9-7524-3B2B-4C8E69DF5887}"/>
                </a:ext>
              </a:extLst>
            </p:cNvPr>
            <p:cNvCxnSpPr>
              <a:cxnSpLocks/>
            </p:cNvCxnSpPr>
            <p:nvPr/>
          </p:nvCxnSpPr>
          <p:spPr>
            <a:xfrm flipH="1">
              <a:off x="5016110" y="4186982"/>
              <a:ext cx="219808" cy="204515"/>
            </a:xfrm>
            <a:prstGeom prst="line">
              <a:avLst/>
            </a:prstGeom>
            <a:ln w="25400" cap="rnd">
              <a:solidFill>
                <a:srgbClr val="0072CE"/>
              </a:solidFill>
            </a:ln>
          </p:spPr>
          <p:style>
            <a:lnRef idx="3">
              <a:schemeClr val="accent1"/>
            </a:lnRef>
            <a:fillRef idx="0">
              <a:schemeClr val="accent1"/>
            </a:fillRef>
            <a:effectRef idx="2">
              <a:schemeClr val="accent1"/>
            </a:effectRef>
            <a:fontRef idx="minor">
              <a:schemeClr val="tx1"/>
            </a:fontRef>
          </p:style>
        </p:cxnSp>
      </p:grpSp>
      <p:pic>
        <p:nvPicPr>
          <p:cNvPr id="4" name="Picture 3">
            <a:extLst>
              <a:ext uri="{FF2B5EF4-FFF2-40B4-BE49-F238E27FC236}">
                <a16:creationId xmlns:a16="http://schemas.microsoft.com/office/drawing/2014/main" id="{0DE62E7E-2189-C990-B890-99B10B3C318F}"/>
              </a:ext>
            </a:extLst>
          </p:cNvPr>
          <p:cNvPicPr>
            <a:picLocks noChangeAspect="1"/>
          </p:cNvPicPr>
          <p:nvPr/>
        </p:nvPicPr>
        <p:blipFill>
          <a:blip r:embed="rId3"/>
          <a:stretch>
            <a:fillRect/>
          </a:stretch>
        </p:blipFill>
        <p:spPr>
          <a:xfrm>
            <a:off x="48304" y="2154653"/>
            <a:ext cx="342055" cy="5143500"/>
          </a:xfrm>
          <a:prstGeom prst="rect">
            <a:avLst/>
          </a:prstGeom>
        </p:spPr>
      </p:pic>
      <p:pic>
        <p:nvPicPr>
          <p:cNvPr id="5" name="Picture 4">
            <a:extLst>
              <a:ext uri="{FF2B5EF4-FFF2-40B4-BE49-F238E27FC236}">
                <a16:creationId xmlns:a16="http://schemas.microsoft.com/office/drawing/2014/main" id="{8D763109-03B8-C576-F0F2-CE312449B67C}"/>
              </a:ext>
            </a:extLst>
          </p:cNvPr>
          <p:cNvPicPr>
            <a:picLocks noChangeAspect="1"/>
          </p:cNvPicPr>
          <p:nvPr/>
        </p:nvPicPr>
        <p:blipFill>
          <a:blip r:embed="rId4"/>
          <a:stretch>
            <a:fillRect/>
          </a:stretch>
        </p:blipFill>
        <p:spPr>
          <a:xfrm>
            <a:off x="8864600" y="-1075985"/>
            <a:ext cx="279400" cy="4203700"/>
          </a:xfrm>
          <a:prstGeom prst="rect">
            <a:avLst/>
          </a:prstGeom>
        </p:spPr>
      </p:pic>
      <p:sp>
        <p:nvSpPr>
          <p:cNvPr id="7" name="Donut 3">
            <a:extLst>
              <a:ext uri="{FF2B5EF4-FFF2-40B4-BE49-F238E27FC236}">
                <a16:creationId xmlns:a16="http://schemas.microsoft.com/office/drawing/2014/main" id="{99105AC0-0EBB-030C-52A8-088DC8D303C3}"/>
              </a:ext>
            </a:extLst>
          </p:cNvPr>
          <p:cNvSpPr/>
          <p:nvPr/>
        </p:nvSpPr>
        <p:spPr>
          <a:xfrm rot="5400000">
            <a:off x="6952004" y="889482"/>
            <a:ext cx="1559220"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58C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8AC208"/>
              </a:solidFill>
              <a:latin typeface="Arial" panose="020B0604020202020204" pitchFamily="34" charset="0"/>
            </a:endParaRPr>
          </a:p>
        </p:txBody>
      </p:sp>
    </p:spTree>
    <p:extLst>
      <p:ext uri="{BB962C8B-B14F-4D97-AF65-F5344CB8AC3E}">
        <p14:creationId xmlns:p14="http://schemas.microsoft.com/office/powerpoint/2010/main" val="171056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p:cTn id="10" dur="500" fill="hold"/>
                                        <p:tgtEl>
                                          <p:spTgt spid="25"/>
                                        </p:tgtEl>
                                        <p:attrNameLst>
                                          <p:attrName>ppt_w</p:attrName>
                                        </p:attrNameLst>
                                      </p:cBhvr>
                                      <p:tavLst>
                                        <p:tav tm="0">
                                          <p:val>
                                            <p:fltVal val="0"/>
                                          </p:val>
                                        </p:tav>
                                        <p:tav tm="100000">
                                          <p:val>
                                            <p:strVal val="#ppt_w"/>
                                          </p:val>
                                        </p:tav>
                                      </p:tavLst>
                                    </p:anim>
                                    <p:anim calcmode="lin" valueType="num">
                                      <p:cBhvr>
                                        <p:cTn id="11" dur="500" fill="hold"/>
                                        <p:tgtEl>
                                          <p:spTgt spid="25"/>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childTnLst>
                                </p:cTn>
                              </p:par>
                              <p:par>
                                <p:cTn id="16" presetID="19" presetClass="entr" presetSubtype="10" fill="hold" grpId="0" nodeType="withEffect">
                                  <p:stCondLst>
                                    <p:cond delay="100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0" fill="hold"/>
                                        <p:tgtEl>
                                          <p:spTgt spid="38"/>
                                        </p:tgtEl>
                                        <p:attrNameLst>
                                          <p:attrName>ppt_w</p:attrName>
                                        </p:attrNameLst>
                                      </p:cBhvr>
                                      <p:tavLst>
                                        <p:tav tm="0" fmla="#ppt_w*sin(2.5*pi*$)">
                                          <p:val>
                                            <p:fltVal val="0"/>
                                          </p:val>
                                        </p:tav>
                                        <p:tav tm="100000">
                                          <p:val>
                                            <p:fltVal val="1"/>
                                          </p:val>
                                        </p:tav>
                                      </p:tavLst>
                                    </p:anim>
                                    <p:anim calcmode="lin" valueType="num">
                                      <p:cBhvr>
                                        <p:cTn id="19" dur="5000" fill="hold"/>
                                        <p:tgtEl>
                                          <p:spTgt spid="38"/>
                                        </p:tgtEl>
                                        <p:attrNameLst>
                                          <p:attrName>ppt_h</p:attrName>
                                        </p:attrNameLst>
                                      </p:cBhvr>
                                      <p:tavLst>
                                        <p:tav tm="0">
                                          <p:val>
                                            <p:strVal val="#ppt_h"/>
                                          </p:val>
                                        </p:tav>
                                        <p:tav tm="100000">
                                          <p:val>
                                            <p:strVal val="#ppt_h"/>
                                          </p:val>
                                        </p:tav>
                                      </p:tavLst>
                                    </p:anim>
                                  </p:childTnLst>
                                </p:cTn>
                              </p:par>
                              <p:par>
                                <p:cTn id="20" presetID="19" presetClass="entr" presetSubtype="10" fill="hold" nodeType="withEffect">
                                  <p:stCondLst>
                                    <p:cond delay="100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0" fill="hold"/>
                                        <p:tgtEl>
                                          <p:spTgt spid="39"/>
                                        </p:tgtEl>
                                        <p:attrNameLst>
                                          <p:attrName>ppt_w</p:attrName>
                                        </p:attrNameLst>
                                      </p:cBhvr>
                                      <p:tavLst>
                                        <p:tav tm="0" fmla="#ppt_w*sin(2.5*pi*$)">
                                          <p:val>
                                            <p:fltVal val="0"/>
                                          </p:val>
                                        </p:tav>
                                        <p:tav tm="100000">
                                          <p:val>
                                            <p:fltVal val="1"/>
                                          </p:val>
                                        </p:tav>
                                      </p:tavLst>
                                    </p:anim>
                                    <p:anim calcmode="lin" valueType="num">
                                      <p:cBhvr>
                                        <p:cTn id="23" dur="5000" fill="hold"/>
                                        <p:tgtEl>
                                          <p:spTgt spid="39"/>
                                        </p:tgtEl>
                                        <p:attrNameLst>
                                          <p:attrName>ppt_h</p:attrName>
                                        </p:attrNameLst>
                                      </p:cBhvr>
                                      <p:tavLst>
                                        <p:tav tm="0">
                                          <p:val>
                                            <p:strVal val="#ppt_h"/>
                                          </p:val>
                                        </p:tav>
                                        <p:tav tm="100000">
                                          <p:val>
                                            <p:strVal val="#ppt_h"/>
                                          </p:val>
                                        </p:tav>
                                      </p:tavLst>
                                    </p:anim>
                                  </p:childTnLst>
                                </p:cTn>
                              </p:par>
                              <p:par>
                                <p:cTn id="24" presetID="19" presetClass="entr" presetSubtype="10" fill="hold" grpId="0" nodeType="withEffect">
                                  <p:stCondLst>
                                    <p:cond delay="10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0" fill="hold"/>
                                        <p:tgtEl>
                                          <p:spTgt spid="8"/>
                                        </p:tgtEl>
                                        <p:attrNameLst>
                                          <p:attrName>ppt_w</p:attrName>
                                        </p:attrNameLst>
                                      </p:cBhvr>
                                      <p:tavLst>
                                        <p:tav tm="0" fmla="#ppt_w*sin(2.5*pi*$)">
                                          <p:val>
                                            <p:fltVal val="0"/>
                                          </p:val>
                                        </p:tav>
                                        <p:tav tm="100000">
                                          <p:val>
                                            <p:fltVal val="1"/>
                                          </p:val>
                                        </p:tav>
                                      </p:tavLst>
                                    </p:anim>
                                    <p:anim calcmode="lin" valueType="num">
                                      <p:cBhvr>
                                        <p:cTn id="27" dur="5000" fill="hold"/>
                                        <p:tgtEl>
                                          <p:spTgt spid="8"/>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10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0" fill="hold"/>
                                        <p:tgtEl>
                                          <p:spTgt spid="23"/>
                                        </p:tgtEl>
                                        <p:attrNameLst>
                                          <p:attrName>ppt_w</p:attrName>
                                        </p:attrNameLst>
                                      </p:cBhvr>
                                      <p:tavLst>
                                        <p:tav tm="0" fmla="#ppt_w*sin(2.5*pi*$)">
                                          <p:val>
                                            <p:fltVal val="0"/>
                                          </p:val>
                                        </p:tav>
                                        <p:tav tm="100000">
                                          <p:val>
                                            <p:fltVal val="1"/>
                                          </p:val>
                                        </p:tav>
                                      </p:tavLst>
                                    </p:anim>
                                    <p:anim calcmode="lin" valueType="num">
                                      <p:cBhvr>
                                        <p:cTn id="31" dur="5000" fill="hold"/>
                                        <p:tgtEl>
                                          <p:spTgt spid="23"/>
                                        </p:tgtEl>
                                        <p:attrNameLst>
                                          <p:attrName>ppt_h</p:attrName>
                                        </p:attrNameLst>
                                      </p:cBhvr>
                                      <p:tavLst>
                                        <p:tav tm="0">
                                          <p:val>
                                            <p:strVal val="#ppt_h"/>
                                          </p:val>
                                        </p:tav>
                                        <p:tav tm="100000">
                                          <p:val>
                                            <p:strVal val="#ppt_h"/>
                                          </p:val>
                                        </p:tav>
                                      </p:tavLst>
                                    </p:anim>
                                  </p:childTnLst>
                                </p:cTn>
                              </p:par>
                              <p:par>
                                <p:cTn id="32" presetID="19" presetClass="entr" presetSubtype="10" fill="hold" nodeType="withEffect">
                                  <p:stCondLst>
                                    <p:cond delay="100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0" fill="hold"/>
                                        <p:tgtEl>
                                          <p:spTgt spid="18"/>
                                        </p:tgtEl>
                                        <p:attrNameLst>
                                          <p:attrName>ppt_w</p:attrName>
                                        </p:attrNameLst>
                                      </p:cBhvr>
                                      <p:tavLst>
                                        <p:tav tm="0" fmla="#ppt_w*sin(2.5*pi*$)">
                                          <p:val>
                                            <p:fltVal val="0"/>
                                          </p:val>
                                        </p:tav>
                                        <p:tav tm="100000">
                                          <p:val>
                                            <p:fltVal val="1"/>
                                          </p:val>
                                        </p:tav>
                                      </p:tavLst>
                                    </p:anim>
                                    <p:anim calcmode="lin" valueType="num">
                                      <p:cBhvr>
                                        <p:cTn id="35" dur="50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P spid="17" grpId="0" animBg="1"/>
      <p:bldP spid="21" grpId="0" animBg="1"/>
      <p:bldP spid="25" grpId="0"/>
      <p:bldP spid="3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5276F18-F7BA-7C4F-3373-E2E861790267}"/>
              </a:ext>
            </a:extLst>
          </p:cNvPr>
          <p:cNvSpPr txBox="1"/>
          <p:nvPr/>
        </p:nvSpPr>
        <p:spPr>
          <a:xfrm>
            <a:off x="970712" y="594573"/>
            <a:ext cx="6533244" cy="61555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What have we learned?</a:t>
            </a:r>
          </a:p>
        </p:txBody>
      </p:sp>
      <p:sp>
        <p:nvSpPr>
          <p:cNvPr id="17" name="Footer Placeholder 16">
            <a:extLst>
              <a:ext uri="{FF2B5EF4-FFF2-40B4-BE49-F238E27FC236}">
                <a16:creationId xmlns:a16="http://schemas.microsoft.com/office/drawing/2014/main" id="{CFB4B317-030E-6C0E-AA9A-AE9E30D6490A}"/>
              </a:ext>
            </a:extLst>
          </p:cNvPr>
          <p:cNvSpPr>
            <a:spLocks noGrp="1"/>
          </p:cNvSpPr>
          <p:nvPr>
            <p:ph type="ftr" sz="quarter" idx="11"/>
          </p:nvPr>
        </p:nvSpPr>
        <p:spPr/>
        <p:txBody>
          <a:bodyPr/>
          <a:lstStyle/>
          <a:p>
            <a:r>
              <a:rPr lang="en-US" sz="800" dirty="0"/>
              <a:t>Plan International Canada - Confident Me - Session 3 of 5</a:t>
            </a:r>
          </a:p>
        </p:txBody>
      </p:sp>
      <p:sp>
        <p:nvSpPr>
          <p:cNvPr id="19" name="Slide Number Placeholder 18">
            <a:extLst>
              <a:ext uri="{FF2B5EF4-FFF2-40B4-BE49-F238E27FC236}">
                <a16:creationId xmlns:a16="http://schemas.microsoft.com/office/drawing/2014/main" id="{8625DE00-0C30-E826-F036-F873E812FAB1}"/>
              </a:ext>
            </a:extLst>
          </p:cNvPr>
          <p:cNvSpPr>
            <a:spLocks noGrp="1"/>
          </p:cNvSpPr>
          <p:nvPr>
            <p:ph type="sldNum" sz="quarter" idx="12"/>
          </p:nvPr>
        </p:nvSpPr>
        <p:spPr/>
        <p:txBody>
          <a:bodyPr/>
          <a:lstStyle/>
          <a:p>
            <a:fld id="{CE9EF791-C2C3-1B49-8D35-B3AD0296751D}" type="slidenum">
              <a:rPr lang="en-US" sz="800" smtClean="0"/>
              <a:t>2</a:t>
            </a:fld>
            <a:endParaRPr lang="en-US" sz="800" dirty="0"/>
          </a:p>
        </p:txBody>
      </p:sp>
      <p:cxnSp>
        <p:nvCxnSpPr>
          <p:cNvPr id="21" name="Straight Connector 20">
            <a:extLst>
              <a:ext uri="{FF2B5EF4-FFF2-40B4-BE49-F238E27FC236}">
                <a16:creationId xmlns:a16="http://schemas.microsoft.com/office/drawing/2014/main" id="{166FC7C9-2206-56C1-D64F-A51B470AAD4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grpSp>
        <p:nvGrpSpPr>
          <p:cNvPr id="7" name="Group 6">
            <a:extLst>
              <a:ext uri="{FF2B5EF4-FFF2-40B4-BE49-F238E27FC236}">
                <a16:creationId xmlns:a16="http://schemas.microsoft.com/office/drawing/2014/main" id="{044AD3B0-B91C-65D4-835D-31A381F0E386}"/>
              </a:ext>
            </a:extLst>
          </p:cNvPr>
          <p:cNvGrpSpPr/>
          <p:nvPr/>
        </p:nvGrpSpPr>
        <p:grpSpPr>
          <a:xfrm>
            <a:off x="7138325" y="1845017"/>
            <a:ext cx="1008117" cy="598632"/>
            <a:chOff x="4227801" y="3792865"/>
            <a:chExt cx="1008117" cy="598632"/>
          </a:xfrm>
          <a:solidFill>
            <a:srgbClr val="0072CE"/>
          </a:solidFill>
        </p:grpSpPr>
        <p:sp>
          <p:nvSpPr>
            <p:cNvPr id="8" name="Donut 3">
              <a:extLst>
                <a:ext uri="{FF2B5EF4-FFF2-40B4-BE49-F238E27FC236}">
                  <a16:creationId xmlns:a16="http://schemas.microsoft.com/office/drawing/2014/main" id="{DA265428-5408-B5DB-C168-391D672F2DD5}"/>
                </a:ext>
              </a:extLst>
            </p:cNvPr>
            <p:cNvSpPr/>
            <p:nvPr/>
          </p:nvSpPr>
          <p:spPr>
            <a:xfrm rot="5400000">
              <a:off x="4227801" y="3792865"/>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grpSp>
          <p:nvGrpSpPr>
            <p:cNvPr id="9" name="Group 8">
              <a:extLst>
                <a:ext uri="{FF2B5EF4-FFF2-40B4-BE49-F238E27FC236}">
                  <a16:creationId xmlns:a16="http://schemas.microsoft.com/office/drawing/2014/main" id="{EADA56CE-6172-4640-6F78-651A41522AF7}"/>
                </a:ext>
              </a:extLst>
            </p:cNvPr>
            <p:cNvGrpSpPr/>
            <p:nvPr/>
          </p:nvGrpSpPr>
          <p:grpSpPr>
            <a:xfrm>
              <a:off x="5016110" y="4186982"/>
              <a:ext cx="219808" cy="204515"/>
              <a:chOff x="5016110" y="4186982"/>
              <a:chExt cx="219808" cy="204515"/>
            </a:xfrm>
            <a:grpFill/>
          </p:grpSpPr>
          <p:cxnSp>
            <p:nvCxnSpPr>
              <p:cNvPr id="10" name="Straight Connector 9">
                <a:extLst>
                  <a:ext uri="{FF2B5EF4-FFF2-40B4-BE49-F238E27FC236}">
                    <a16:creationId xmlns:a16="http://schemas.microsoft.com/office/drawing/2014/main" id="{95808D3E-4436-9153-AC38-85AE4E0CADFD}"/>
                  </a:ext>
                </a:extLst>
              </p:cNvPr>
              <p:cNvCxnSpPr>
                <a:cxnSpLocks/>
              </p:cNvCxnSpPr>
              <p:nvPr/>
            </p:nvCxnSpPr>
            <p:spPr>
              <a:xfrm>
                <a:off x="5016110" y="4186982"/>
                <a:ext cx="204021"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11" name="Straight Connector 10">
                <a:extLst>
                  <a:ext uri="{FF2B5EF4-FFF2-40B4-BE49-F238E27FC236}">
                    <a16:creationId xmlns:a16="http://schemas.microsoft.com/office/drawing/2014/main" id="{64D17B26-5C39-163C-5703-1624F3091D0D}"/>
                  </a:ext>
                </a:extLst>
              </p:cNvPr>
              <p:cNvCxnSpPr>
                <a:cxnSpLocks/>
              </p:cNvCxnSpPr>
              <p:nvPr/>
            </p:nvCxnSpPr>
            <p:spPr>
              <a:xfrm flipH="1">
                <a:off x="5016110" y="4186982"/>
                <a:ext cx="219808"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grpSp>
      </p:grpSp>
      <p:sp>
        <p:nvSpPr>
          <p:cNvPr id="13" name="Freeform 12">
            <a:extLst>
              <a:ext uri="{FF2B5EF4-FFF2-40B4-BE49-F238E27FC236}">
                <a16:creationId xmlns:a16="http://schemas.microsoft.com/office/drawing/2014/main" id="{D7EF3DB7-DB49-8F80-70B6-42E1756117D8}"/>
              </a:ext>
            </a:extLst>
          </p:cNvPr>
          <p:cNvSpPr/>
          <p:nvPr/>
        </p:nvSpPr>
        <p:spPr>
          <a:xfrm>
            <a:off x="-13447" y="3729789"/>
            <a:ext cx="3574966" cy="1457529"/>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2433">
                <a:moveTo>
                  <a:pt x="0" y="7354"/>
                </a:moveTo>
                <a:cubicBezTo>
                  <a:pt x="634064" y="-44951"/>
                  <a:pt x="1354119" y="188142"/>
                  <a:pt x="1868668" y="503373"/>
                </a:cubicBezTo>
                <a:cubicBezTo>
                  <a:pt x="2962090" y="1202767"/>
                  <a:pt x="2996129" y="1288845"/>
                  <a:pt x="3953468" y="1709458"/>
                </a:cubicBezTo>
                <a:cubicBezTo>
                  <a:pt x="3924266" y="1716013"/>
                  <a:pt x="19735" y="1709182"/>
                  <a:pt x="1419" y="1712281"/>
                </a:cubicBezTo>
                <a:cubicBezTo>
                  <a:pt x="2377" y="1730759"/>
                  <a:pt x="5937" y="65985"/>
                  <a:pt x="0" y="7354"/>
                </a:cubicBezTo>
                <a:close/>
              </a:path>
            </a:pathLst>
          </a:custGeom>
          <a:solidFill>
            <a:srgbClr val="6E4A8D">
              <a:alpha val="3013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4" name="Freeform 13">
            <a:extLst>
              <a:ext uri="{FF2B5EF4-FFF2-40B4-BE49-F238E27FC236}">
                <a16:creationId xmlns:a16="http://schemas.microsoft.com/office/drawing/2014/main" id="{9AE1E101-3DCA-A389-4668-2C4646715D6D}"/>
              </a:ext>
            </a:extLst>
          </p:cNvPr>
          <p:cNvSpPr/>
          <p:nvPr/>
        </p:nvSpPr>
        <p:spPr>
          <a:xfrm flipH="1" flipV="1">
            <a:off x="7002378" y="0"/>
            <a:ext cx="2141621" cy="1224768"/>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1164">
                <a:moveTo>
                  <a:pt x="0" y="6085"/>
                </a:moveTo>
                <a:cubicBezTo>
                  <a:pt x="634064" y="-46220"/>
                  <a:pt x="2022263" y="247093"/>
                  <a:pt x="2536812" y="562324"/>
                </a:cubicBezTo>
                <a:cubicBezTo>
                  <a:pt x="2862132" y="723134"/>
                  <a:pt x="3469954" y="1172352"/>
                  <a:pt x="3953468" y="1708189"/>
                </a:cubicBezTo>
                <a:cubicBezTo>
                  <a:pt x="3924266" y="1714744"/>
                  <a:pt x="19735" y="1707913"/>
                  <a:pt x="1419" y="1711012"/>
                </a:cubicBezTo>
                <a:cubicBezTo>
                  <a:pt x="2377" y="1729490"/>
                  <a:pt x="5937" y="64716"/>
                  <a:pt x="0" y="6085"/>
                </a:cubicBezTo>
                <a:close/>
              </a:path>
            </a:pathLst>
          </a:custGeom>
          <a:solidFill>
            <a:srgbClr val="6E4A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4" name="Donut 3">
            <a:extLst>
              <a:ext uri="{FF2B5EF4-FFF2-40B4-BE49-F238E27FC236}">
                <a16:creationId xmlns:a16="http://schemas.microsoft.com/office/drawing/2014/main" id="{60BDD258-A026-6849-CF3E-F3CBE0DF857A}"/>
              </a:ext>
            </a:extLst>
          </p:cNvPr>
          <p:cNvSpPr/>
          <p:nvPr/>
        </p:nvSpPr>
        <p:spPr>
          <a:xfrm rot="5400000">
            <a:off x="8073188" y="2972019"/>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DC0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25" name="Plus 24">
            <a:extLst>
              <a:ext uri="{FF2B5EF4-FFF2-40B4-BE49-F238E27FC236}">
                <a16:creationId xmlns:a16="http://schemas.microsoft.com/office/drawing/2014/main" id="{349B0D9F-0432-72B9-C1DD-AA73644A607B}"/>
              </a:ext>
            </a:extLst>
          </p:cNvPr>
          <p:cNvSpPr/>
          <p:nvPr/>
        </p:nvSpPr>
        <p:spPr>
          <a:xfrm>
            <a:off x="8274050" y="1514365"/>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 name="Content Placeholder 1">
            <a:extLst>
              <a:ext uri="{FF2B5EF4-FFF2-40B4-BE49-F238E27FC236}">
                <a16:creationId xmlns:a16="http://schemas.microsoft.com/office/drawing/2014/main" id="{1FCC7936-C917-C556-3AE9-DDFA4A5F949E}"/>
              </a:ext>
            </a:extLst>
          </p:cNvPr>
          <p:cNvSpPr txBox="1">
            <a:spLocks/>
          </p:cNvSpPr>
          <p:nvPr/>
        </p:nvSpPr>
        <p:spPr>
          <a:xfrm>
            <a:off x="983069" y="1627022"/>
            <a:ext cx="6019309" cy="2430240"/>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26000" indent="-126000">
              <a:lnSpc>
                <a:spcPct val="100000"/>
              </a:lnSpc>
              <a:spcBef>
                <a:spcPts val="0"/>
              </a:spcBef>
              <a:spcAft>
                <a:spcPts val="1000"/>
              </a:spcAft>
              <a:buNone/>
            </a:pPr>
            <a:r>
              <a:rPr lang="en-US" sz="1600" b="1" dirty="0">
                <a:latin typeface="Poppins" pitchFamily="2" charset="77"/>
                <a:cs typeface="Poppins" pitchFamily="2" charset="77"/>
              </a:rPr>
              <a:t>About media messages:</a:t>
            </a:r>
            <a:endParaRPr lang="en-US" sz="1600" dirty="0">
              <a:cs typeface="Arial" panose="020B0604020202020204" pitchFamily="34" charset="0"/>
            </a:endParaRPr>
          </a:p>
          <a:p>
            <a:pPr marL="126000" indent="-126000">
              <a:lnSpc>
                <a:spcPct val="100000"/>
              </a:lnSpc>
              <a:spcBef>
                <a:spcPts val="0"/>
              </a:spcBef>
              <a:spcAft>
                <a:spcPts val="1000"/>
              </a:spcAft>
              <a:buClr>
                <a:schemeClr val="accent2"/>
              </a:buClr>
              <a:buNone/>
            </a:pPr>
            <a:r>
              <a:rPr lang="en-CA" sz="1600" dirty="0">
                <a:latin typeface="Arial" panose="020B0604020202020204" pitchFamily="34" charset="0"/>
                <a:cs typeface="Arial" panose="020B0604020202020204" pitchFamily="34" charset="0"/>
              </a:rPr>
              <a:t>• </a:t>
            </a:r>
            <a:r>
              <a:rPr lang="en-US" sz="1600" dirty="0">
                <a:cs typeface="Arial" panose="020B0604020202020204" pitchFamily="34" charset="0"/>
              </a:rPr>
              <a:t>Images of people that we see in all types of media are not always real (they may be manipulated)</a:t>
            </a:r>
          </a:p>
          <a:p>
            <a:pPr marL="126000" indent="-126000">
              <a:lnSpc>
                <a:spcPct val="100000"/>
              </a:lnSpc>
              <a:spcBef>
                <a:spcPts val="0"/>
              </a:spcBef>
              <a:spcAft>
                <a:spcPts val="1000"/>
              </a:spcAft>
              <a:buNone/>
            </a:pPr>
            <a:r>
              <a:rPr lang="en-CA" sz="1600" dirty="0">
                <a:latin typeface="Arial" panose="020B0604020202020204" pitchFamily="34" charset="0"/>
                <a:cs typeface="Arial" panose="020B0604020202020204" pitchFamily="34" charset="0"/>
              </a:rPr>
              <a:t>• </a:t>
            </a:r>
            <a:r>
              <a:rPr lang="en-US" sz="1600" dirty="0">
                <a:cs typeface="Arial" panose="020B0604020202020204" pitchFamily="34" charset="0"/>
              </a:rPr>
              <a:t>It is harmful to compare real people to manipulated images</a:t>
            </a:r>
          </a:p>
          <a:p>
            <a:pPr marL="126000" indent="-126000">
              <a:lnSpc>
                <a:spcPct val="100000"/>
              </a:lnSpc>
              <a:spcBef>
                <a:spcPts val="0"/>
              </a:spcBef>
              <a:spcAft>
                <a:spcPts val="1000"/>
              </a:spcAft>
              <a:buClr>
                <a:schemeClr val="accent2"/>
              </a:buClr>
              <a:buNone/>
            </a:pPr>
            <a:r>
              <a:rPr lang="en-CA" sz="1600" dirty="0">
                <a:latin typeface="Arial" panose="020B0604020202020204" pitchFamily="34" charset="0"/>
                <a:cs typeface="Arial" panose="020B0604020202020204" pitchFamily="34" charset="0"/>
              </a:rPr>
              <a:t>• </a:t>
            </a:r>
            <a:r>
              <a:rPr lang="en-US" sz="1600" dirty="0">
                <a:cs typeface="Arial" panose="020B0604020202020204" pitchFamily="34" charset="0"/>
              </a:rPr>
              <a:t>It is harmful to compare ourselves to what we see in the media</a:t>
            </a:r>
          </a:p>
          <a:p>
            <a:pPr marL="126000" indent="-126000">
              <a:lnSpc>
                <a:spcPct val="100000"/>
              </a:lnSpc>
              <a:spcBef>
                <a:spcPts val="0"/>
              </a:spcBef>
              <a:spcAft>
                <a:spcPts val="1000"/>
              </a:spcAft>
              <a:buNone/>
            </a:pPr>
            <a:r>
              <a:rPr lang="en-CA" sz="1600" dirty="0">
                <a:latin typeface="Arial" panose="020B0604020202020204" pitchFamily="34" charset="0"/>
                <a:cs typeface="Arial" panose="020B0604020202020204" pitchFamily="34" charset="0"/>
              </a:rPr>
              <a:t>• </a:t>
            </a:r>
            <a:r>
              <a:rPr lang="en-US" sz="1600" dirty="0">
                <a:cs typeface="Arial" panose="020B0604020202020204" pitchFamily="34" charset="0"/>
              </a:rPr>
              <a:t>We can think critically about media messages and take action to reduce their impacts</a:t>
            </a:r>
          </a:p>
        </p:txBody>
      </p:sp>
      <p:pic>
        <p:nvPicPr>
          <p:cNvPr id="12" name="Picture 11">
            <a:extLst>
              <a:ext uri="{FF2B5EF4-FFF2-40B4-BE49-F238E27FC236}">
                <a16:creationId xmlns:a16="http://schemas.microsoft.com/office/drawing/2014/main" id="{EAFD4456-733D-5309-90B3-93DB744542F9}"/>
              </a:ext>
            </a:extLst>
          </p:cNvPr>
          <p:cNvPicPr>
            <a:picLocks noChangeAspect="1"/>
          </p:cNvPicPr>
          <p:nvPr/>
        </p:nvPicPr>
        <p:blipFill>
          <a:blip r:embed="rId3"/>
          <a:stretch>
            <a:fillRect/>
          </a:stretch>
        </p:blipFill>
        <p:spPr>
          <a:xfrm>
            <a:off x="66470" y="-2171481"/>
            <a:ext cx="342055" cy="5143500"/>
          </a:xfrm>
          <a:prstGeom prst="rect">
            <a:avLst/>
          </a:prstGeom>
        </p:spPr>
      </p:pic>
    </p:spTree>
    <p:extLst>
      <p:ext uri="{BB962C8B-B14F-4D97-AF65-F5344CB8AC3E}">
        <p14:creationId xmlns:p14="http://schemas.microsoft.com/office/powerpoint/2010/main" val="1137649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iangle 1">
            <a:extLst>
              <a:ext uri="{FF2B5EF4-FFF2-40B4-BE49-F238E27FC236}">
                <a16:creationId xmlns:a16="http://schemas.microsoft.com/office/drawing/2014/main" id="{0595D1D1-ADBA-FD41-7BF1-708D88F3C572}"/>
              </a:ext>
            </a:extLst>
          </p:cNvPr>
          <p:cNvSpPr/>
          <p:nvPr/>
        </p:nvSpPr>
        <p:spPr>
          <a:xfrm>
            <a:off x="4494227" y="370630"/>
            <a:ext cx="6310787" cy="4804882"/>
          </a:xfrm>
          <a:prstGeom prst="triangle">
            <a:avLst>
              <a:gd name="adj" fmla="val 50178"/>
            </a:avLst>
          </a:prstGeom>
          <a:solidFill>
            <a:srgbClr val="6E4A8D">
              <a:alpha val="1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E5276F18-F7BA-7C4F-3373-E2E861790267}"/>
              </a:ext>
            </a:extLst>
          </p:cNvPr>
          <p:cNvSpPr txBox="1"/>
          <p:nvPr/>
        </p:nvSpPr>
        <p:spPr>
          <a:xfrm>
            <a:off x="970713" y="594574"/>
            <a:ext cx="4574846" cy="113877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What are we learning today?</a:t>
            </a:r>
          </a:p>
        </p:txBody>
      </p:sp>
      <p:sp>
        <p:nvSpPr>
          <p:cNvPr id="17" name="Footer Placeholder 16">
            <a:extLst>
              <a:ext uri="{FF2B5EF4-FFF2-40B4-BE49-F238E27FC236}">
                <a16:creationId xmlns:a16="http://schemas.microsoft.com/office/drawing/2014/main" id="{CFB4B317-030E-6C0E-AA9A-AE9E30D6490A}"/>
              </a:ext>
            </a:extLst>
          </p:cNvPr>
          <p:cNvSpPr>
            <a:spLocks noGrp="1"/>
          </p:cNvSpPr>
          <p:nvPr>
            <p:ph type="ftr" sz="quarter" idx="11"/>
          </p:nvPr>
        </p:nvSpPr>
        <p:spPr/>
        <p:txBody>
          <a:bodyPr/>
          <a:lstStyle/>
          <a:p>
            <a:r>
              <a:rPr lang="en-US" sz="800" dirty="0"/>
              <a:t>Plan International Canada - Confident Me - Session 3 of 5</a:t>
            </a:r>
          </a:p>
        </p:txBody>
      </p:sp>
      <p:sp>
        <p:nvSpPr>
          <p:cNvPr id="19" name="Slide Number Placeholder 18">
            <a:extLst>
              <a:ext uri="{FF2B5EF4-FFF2-40B4-BE49-F238E27FC236}">
                <a16:creationId xmlns:a16="http://schemas.microsoft.com/office/drawing/2014/main" id="{8625DE00-0C30-E826-F036-F873E812FAB1}"/>
              </a:ext>
            </a:extLst>
          </p:cNvPr>
          <p:cNvSpPr>
            <a:spLocks noGrp="1"/>
          </p:cNvSpPr>
          <p:nvPr>
            <p:ph type="sldNum" sz="quarter" idx="12"/>
          </p:nvPr>
        </p:nvSpPr>
        <p:spPr/>
        <p:txBody>
          <a:bodyPr/>
          <a:lstStyle/>
          <a:p>
            <a:fld id="{CE9EF791-C2C3-1B49-8D35-B3AD0296751D}" type="slidenum">
              <a:rPr lang="en-US" sz="800" smtClean="0"/>
              <a:t>3</a:t>
            </a:fld>
            <a:endParaRPr lang="en-US" sz="800" dirty="0"/>
          </a:p>
        </p:txBody>
      </p:sp>
      <p:cxnSp>
        <p:nvCxnSpPr>
          <p:cNvPr id="21" name="Straight Connector 20">
            <a:extLst>
              <a:ext uri="{FF2B5EF4-FFF2-40B4-BE49-F238E27FC236}">
                <a16:creationId xmlns:a16="http://schemas.microsoft.com/office/drawing/2014/main" id="{166FC7C9-2206-56C1-D64F-A51B470AAD4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grpSp>
        <p:nvGrpSpPr>
          <p:cNvPr id="7" name="Group 6">
            <a:extLst>
              <a:ext uri="{FF2B5EF4-FFF2-40B4-BE49-F238E27FC236}">
                <a16:creationId xmlns:a16="http://schemas.microsoft.com/office/drawing/2014/main" id="{044AD3B0-B91C-65D4-835D-31A381F0E386}"/>
              </a:ext>
            </a:extLst>
          </p:cNvPr>
          <p:cNvGrpSpPr/>
          <p:nvPr/>
        </p:nvGrpSpPr>
        <p:grpSpPr>
          <a:xfrm>
            <a:off x="8107511" y="181768"/>
            <a:ext cx="1008117" cy="598632"/>
            <a:chOff x="4227801" y="3792865"/>
            <a:chExt cx="1008117" cy="598632"/>
          </a:xfrm>
          <a:solidFill>
            <a:srgbClr val="0072CE"/>
          </a:solidFill>
        </p:grpSpPr>
        <p:sp>
          <p:nvSpPr>
            <p:cNvPr id="8" name="Donut 3">
              <a:extLst>
                <a:ext uri="{FF2B5EF4-FFF2-40B4-BE49-F238E27FC236}">
                  <a16:creationId xmlns:a16="http://schemas.microsoft.com/office/drawing/2014/main" id="{DA265428-5408-B5DB-C168-391D672F2DD5}"/>
                </a:ext>
              </a:extLst>
            </p:cNvPr>
            <p:cNvSpPr/>
            <p:nvPr/>
          </p:nvSpPr>
          <p:spPr>
            <a:xfrm rot="5400000">
              <a:off x="4227801" y="3792865"/>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grpSp>
          <p:nvGrpSpPr>
            <p:cNvPr id="9" name="Group 8">
              <a:extLst>
                <a:ext uri="{FF2B5EF4-FFF2-40B4-BE49-F238E27FC236}">
                  <a16:creationId xmlns:a16="http://schemas.microsoft.com/office/drawing/2014/main" id="{EADA56CE-6172-4640-6F78-651A41522AF7}"/>
                </a:ext>
              </a:extLst>
            </p:cNvPr>
            <p:cNvGrpSpPr/>
            <p:nvPr/>
          </p:nvGrpSpPr>
          <p:grpSpPr>
            <a:xfrm>
              <a:off x="5016110" y="4186982"/>
              <a:ext cx="219808" cy="204515"/>
              <a:chOff x="5016110" y="4186982"/>
              <a:chExt cx="219808" cy="204515"/>
            </a:xfrm>
            <a:grpFill/>
          </p:grpSpPr>
          <p:cxnSp>
            <p:nvCxnSpPr>
              <p:cNvPr id="10" name="Straight Connector 9">
                <a:extLst>
                  <a:ext uri="{FF2B5EF4-FFF2-40B4-BE49-F238E27FC236}">
                    <a16:creationId xmlns:a16="http://schemas.microsoft.com/office/drawing/2014/main" id="{95808D3E-4436-9153-AC38-85AE4E0CADFD}"/>
                  </a:ext>
                </a:extLst>
              </p:cNvPr>
              <p:cNvCxnSpPr>
                <a:cxnSpLocks/>
              </p:cNvCxnSpPr>
              <p:nvPr/>
            </p:nvCxnSpPr>
            <p:spPr>
              <a:xfrm>
                <a:off x="5016110" y="4186982"/>
                <a:ext cx="204021"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11" name="Straight Connector 10">
                <a:extLst>
                  <a:ext uri="{FF2B5EF4-FFF2-40B4-BE49-F238E27FC236}">
                    <a16:creationId xmlns:a16="http://schemas.microsoft.com/office/drawing/2014/main" id="{64D17B26-5C39-163C-5703-1624F3091D0D}"/>
                  </a:ext>
                </a:extLst>
              </p:cNvPr>
              <p:cNvCxnSpPr>
                <a:cxnSpLocks/>
              </p:cNvCxnSpPr>
              <p:nvPr/>
            </p:nvCxnSpPr>
            <p:spPr>
              <a:xfrm flipH="1">
                <a:off x="5016110" y="4186982"/>
                <a:ext cx="219808"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grpSp>
      </p:grpSp>
      <p:sp>
        <p:nvSpPr>
          <p:cNvPr id="13" name="Donut 3">
            <a:extLst>
              <a:ext uri="{FF2B5EF4-FFF2-40B4-BE49-F238E27FC236}">
                <a16:creationId xmlns:a16="http://schemas.microsoft.com/office/drawing/2014/main" id="{1E4B9596-DB36-249C-600F-BCA04A8F4B18}"/>
              </a:ext>
            </a:extLst>
          </p:cNvPr>
          <p:cNvSpPr/>
          <p:nvPr/>
        </p:nvSpPr>
        <p:spPr>
          <a:xfrm rot="5400000">
            <a:off x="7933438" y="1100149"/>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6E4A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18" name="Plus 17">
            <a:extLst>
              <a:ext uri="{FF2B5EF4-FFF2-40B4-BE49-F238E27FC236}">
                <a16:creationId xmlns:a16="http://schemas.microsoft.com/office/drawing/2014/main" id="{AC250B7D-4AFD-E394-B551-9EA9CF78F1E0}"/>
              </a:ext>
            </a:extLst>
          </p:cNvPr>
          <p:cNvSpPr/>
          <p:nvPr/>
        </p:nvSpPr>
        <p:spPr>
          <a:xfrm>
            <a:off x="6311731" y="333790"/>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0" name="Oval 19">
            <a:extLst>
              <a:ext uri="{FF2B5EF4-FFF2-40B4-BE49-F238E27FC236}">
                <a16:creationId xmlns:a16="http://schemas.microsoft.com/office/drawing/2014/main" id="{8FB86417-A1A2-E0A3-FF57-EDC3714A6BC4}"/>
              </a:ext>
            </a:extLst>
          </p:cNvPr>
          <p:cNvSpPr/>
          <p:nvPr/>
        </p:nvSpPr>
        <p:spPr>
          <a:xfrm>
            <a:off x="5801946" y="967136"/>
            <a:ext cx="133013" cy="133013"/>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4" name="Oval 13">
            <a:extLst>
              <a:ext uri="{FF2B5EF4-FFF2-40B4-BE49-F238E27FC236}">
                <a16:creationId xmlns:a16="http://schemas.microsoft.com/office/drawing/2014/main" id="{84D429FA-3230-94A9-3BC4-8E72B0914184}"/>
              </a:ext>
            </a:extLst>
          </p:cNvPr>
          <p:cNvSpPr/>
          <p:nvPr/>
        </p:nvSpPr>
        <p:spPr>
          <a:xfrm>
            <a:off x="4908884" y="1429080"/>
            <a:ext cx="3091234" cy="3091234"/>
          </a:xfrm>
          <a:prstGeom prst="ellipse">
            <a:avLst/>
          </a:prstGeom>
          <a:solidFill>
            <a:srgbClr val="DC0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F513E8A6-7C07-F6B4-F0D9-504B98289D87}"/>
              </a:ext>
            </a:extLst>
          </p:cNvPr>
          <p:cNvSpPr txBox="1"/>
          <p:nvPr/>
        </p:nvSpPr>
        <p:spPr>
          <a:xfrm>
            <a:off x="4931965" y="1860815"/>
            <a:ext cx="3047276" cy="2308324"/>
          </a:xfrm>
          <a:prstGeom prst="rect">
            <a:avLst/>
          </a:prstGeom>
          <a:noFill/>
        </p:spPr>
        <p:txBody>
          <a:bodyPr wrap="square">
            <a:spAutoFit/>
          </a:bodyPr>
          <a:lstStyle/>
          <a:p>
            <a:pPr algn="ctr" fontAlgn="base"/>
            <a:r>
              <a:rPr lang="en-CA" sz="1600" b="1" dirty="0">
                <a:solidFill>
                  <a:schemeClr val="bg1"/>
                </a:solidFill>
                <a:latin typeface="Poppins" pitchFamily="2" charset="77"/>
                <a:cs typeface="Poppins" pitchFamily="2" charset="77"/>
              </a:rPr>
              <a:t>Remember our </a:t>
            </a:r>
          </a:p>
          <a:p>
            <a:pPr algn="ctr" fontAlgn="base"/>
            <a:r>
              <a:rPr lang="en-CA" sz="1600" b="1" dirty="0">
                <a:solidFill>
                  <a:schemeClr val="bg1"/>
                </a:solidFill>
                <a:latin typeface="Poppins" pitchFamily="2" charset="77"/>
                <a:cs typeface="Poppins" pitchFamily="2" charset="77"/>
              </a:rPr>
              <a:t>group agreement</a:t>
            </a:r>
          </a:p>
          <a:p>
            <a:pPr algn="ctr" fontAlgn="base"/>
            <a:r>
              <a:rPr lang="en-US" sz="1600" dirty="0">
                <a:solidFill>
                  <a:schemeClr val="bg1"/>
                </a:solidFill>
                <a:latin typeface="Arial" panose="020B0604020202020204" pitchFamily="34" charset="0"/>
                <a:cs typeface="Arial" panose="020B0604020202020204" pitchFamily="34" charset="0"/>
              </a:rPr>
              <a:t>• Ask questions </a:t>
            </a:r>
          </a:p>
          <a:p>
            <a:pPr algn="ctr" fontAlgn="base"/>
            <a:r>
              <a:rPr lang="en-US" sz="1600" dirty="0">
                <a:solidFill>
                  <a:schemeClr val="bg1"/>
                </a:solidFill>
                <a:latin typeface="Arial" panose="020B0604020202020204" pitchFamily="34" charset="0"/>
                <a:cs typeface="Arial" panose="020B0604020202020204" pitchFamily="34" charset="0"/>
              </a:rPr>
              <a:t>• Listen when others are talking </a:t>
            </a:r>
          </a:p>
          <a:p>
            <a:pPr algn="ctr" fontAlgn="base"/>
            <a:r>
              <a:rPr lang="en-US" sz="1600" dirty="0">
                <a:solidFill>
                  <a:schemeClr val="bg1"/>
                </a:solidFill>
                <a:latin typeface="Arial" panose="020B0604020202020204" pitchFamily="34" charset="0"/>
                <a:cs typeface="Arial" panose="020B0604020202020204" pitchFamily="34" charset="0"/>
              </a:rPr>
              <a:t>• Respect differences </a:t>
            </a:r>
          </a:p>
          <a:p>
            <a:pPr algn="ctr" fontAlgn="base"/>
            <a:r>
              <a:rPr lang="en-US" sz="1600" dirty="0">
                <a:solidFill>
                  <a:schemeClr val="bg1"/>
                </a:solidFill>
                <a:latin typeface="Arial" panose="020B0604020202020204" pitchFamily="34" charset="0"/>
                <a:cs typeface="Arial" panose="020B0604020202020204" pitchFamily="34" charset="0"/>
              </a:rPr>
              <a:t>• Keep it confidential </a:t>
            </a:r>
          </a:p>
          <a:p>
            <a:pPr algn="ctr" fontAlgn="base"/>
            <a:r>
              <a:rPr lang="en-US" sz="1600" dirty="0">
                <a:solidFill>
                  <a:schemeClr val="bg1"/>
                </a:solidFill>
                <a:latin typeface="Arial" panose="020B0604020202020204" pitchFamily="34" charset="0"/>
                <a:cs typeface="Arial" panose="020B0604020202020204" pitchFamily="34" charset="0"/>
              </a:rPr>
              <a:t>• Contribute as much as you are comfortable with </a:t>
            </a:r>
          </a:p>
          <a:p>
            <a:pPr algn="ctr" fontAlgn="base"/>
            <a:r>
              <a:rPr lang="en-US" sz="1600" dirty="0">
                <a:solidFill>
                  <a:schemeClr val="bg1"/>
                </a:solidFill>
                <a:latin typeface="Arial" panose="020B0604020202020204" pitchFamily="34" charset="0"/>
                <a:cs typeface="Arial" panose="020B0604020202020204" pitchFamily="34" charset="0"/>
              </a:rPr>
              <a:t>• Anything else?</a:t>
            </a:r>
          </a:p>
        </p:txBody>
      </p:sp>
      <p:sp>
        <p:nvSpPr>
          <p:cNvPr id="3" name="Content Placeholder 1">
            <a:extLst>
              <a:ext uri="{FF2B5EF4-FFF2-40B4-BE49-F238E27FC236}">
                <a16:creationId xmlns:a16="http://schemas.microsoft.com/office/drawing/2014/main" id="{9357496D-FB85-B4C5-1A56-59DF2ECF1D2D}"/>
              </a:ext>
            </a:extLst>
          </p:cNvPr>
          <p:cNvSpPr txBox="1">
            <a:spLocks/>
          </p:cNvSpPr>
          <p:nvPr/>
        </p:nvSpPr>
        <p:spPr>
          <a:xfrm>
            <a:off x="986588" y="2129842"/>
            <a:ext cx="3507639" cy="2023891"/>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26000" indent="-126000" fontAlgn="base">
              <a:lnSpc>
                <a:spcPct val="100000"/>
              </a:lnSpc>
              <a:spcBef>
                <a:spcPts val="0"/>
              </a:spcBef>
              <a:spcAft>
                <a:spcPts val="1000"/>
              </a:spcAft>
              <a:buClr>
                <a:schemeClr val="accent2"/>
              </a:buClr>
              <a:buNone/>
            </a:pPr>
            <a:r>
              <a:rPr lang="en-CA" sz="1600" dirty="0">
                <a:latin typeface="Arial" panose="020B0604020202020204" pitchFamily="34" charset="0"/>
                <a:cs typeface="Arial" panose="020B0604020202020204" pitchFamily="34" charset="0"/>
              </a:rPr>
              <a:t>• </a:t>
            </a:r>
            <a:r>
              <a:rPr lang="en-CA" sz="1600" dirty="0">
                <a:cs typeface="Arial" panose="020B0604020202020204" pitchFamily="34" charset="0"/>
              </a:rPr>
              <a:t>How do we compare with those around us?</a:t>
            </a:r>
          </a:p>
          <a:p>
            <a:pPr marL="126000" indent="-126000" fontAlgn="base">
              <a:lnSpc>
                <a:spcPct val="100000"/>
              </a:lnSpc>
              <a:spcBef>
                <a:spcPts val="0"/>
              </a:spcBef>
              <a:spcAft>
                <a:spcPts val="1000"/>
              </a:spcAft>
              <a:buClr>
                <a:schemeClr val="accent2"/>
              </a:buClr>
              <a:buNone/>
            </a:pPr>
            <a:r>
              <a:rPr lang="en-CA" sz="1600" dirty="0">
                <a:latin typeface="Arial" panose="020B0604020202020204" pitchFamily="34" charset="0"/>
                <a:cs typeface="Arial" panose="020B0604020202020204" pitchFamily="34" charset="0"/>
              </a:rPr>
              <a:t>• </a:t>
            </a:r>
            <a:r>
              <a:rPr lang="en-CA" sz="1600" dirty="0">
                <a:cs typeface="Arial" panose="020B0604020202020204" pitchFamily="34" charset="0"/>
              </a:rPr>
              <a:t>What is the impact of making comparisons?</a:t>
            </a:r>
          </a:p>
          <a:p>
            <a:pPr marL="126000" indent="-126000" fontAlgn="base">
              <a:lnSpc>
                <a:spcPct val="100000"/>
              </a:lnSpc>
              <a:spcBef>
                <a:spcPts val="0"/>
              </a:spcBef>
              <a:spcAft>
                <a:spcPts val="1000"/>
              </a:spcAft>
              <a:buClr>
                <a:schemeClr val="accent2"/>
              </a:buClr>
              <a:buNone/>
            </a:pPr>
            <a:r>
              <a:rPr lang="en-CA" sz="1600" dirty="0">
                <a:latin typeface="Arial" panose="020B0604020202020204" pitchFamily="34" charset="0"/>
                <a:cs typeface="Arial" panose="020B0604020202020204" pitchFamily="34" charset="0"/>
              </a:rPr>
              <a:t>• </a:t>
            </a:r>
            <a:r>
              <a:rPr lang="en-CA" sz="1600" dirty="0">
                <a:cs typeface="Arial" panose="020B0604020202020204" pitchFamily="34" charset="0"/>
              </a:rPr>
              <a:t>The whirlpool of comparisons</a:t>
            </a:r>
          </a:p>
          <a:p>
            <a:pPr marL="126000" indent="-126000" fontAlgn="base">
              <a:lnSpc>
                <a:spcPct val="100000"/>
              </a:lnSpc>
              <a:spcBef>
                <a:spcPts val="0"/>
              </a:spcBef>
              <a:spcAft>
                <a:spcPts val="1000"/>
              </a:spcAft>
              <a:buClr>
                <a:schemeClr val="accent2"/>
              </a:buClr>
              <a:buNone/>
            </a:pPr>
            <a:r>
              <a:rPr lang="en-CA" sz="1600" dirty="0">
                <a:latin typeface="Arial" panose="020B0604020202020204" pitchFamily="34" charset="0"/>
                <a:cs typeface="Arial" panose="020B0604020202020204" pitchFamily="34" charset="0"/>
              </a:rPr>
              <a:t>• </a:t>
            </a:r>
            <a:r>
              <a:rPr lang="en-CA" sz="1600" dirty="0">
                <a:cs typeface="Arial" panose="020B0604020202020204" pitchFamily="34" charset="0"/>
              </a:rPr>
              <a:t>How can we change our script?</a:t>
            </a:r>
          </a:p>
        </p:txBody>
      </p:sp>
      <p:pic>
        <p:nvPicPr>
          <p:cNvPr id="15" name="Picture 14">
            <a:extLst>
              <a:ext uri="{FF2B5EF4-FFF2-40B4-BE49-F238E27FC236}">
                <a16:creationId xmlns:a16="http://schemas.microsoft.com/office/drawing/2014/main" id="{D818F424-4128-2C6F-A89D-73693A9F41F7}"/>
              </a:ext>
            </a:extLst>
          </p:cNvPr>
          <p:cNvPicPr>
            <a:picLocks noChangeAspect="1"/>
          </p:cNvPicPr>
          <p:nvPr/>
        </p:nvPicPr>
        <p:blipFill>
          <a:blip r:embed="rId3"/>
          <a:stretch>
            <a:fillRect/>
          </a:stretch>
        </p:blipFill>
        <p:spPr>
          <a:xfrm>
            <a:off x="0" y="-1130973"/>
            <a:ext cx="279400" cy="4203700"/>
          </a:xfrm>
          <a:prstGeom prst="rect">
            <a:avLst/>
          </a:prstGeom>
        </p:spPr>
      </p:pic>
    </p:spTree>
    <p:extLst>
      <p:ext uri="{BB962C8B-B14F-4D97-AF65-F5344CB8AC3E}">
        <p14:creationId xmlns:p14="http://schemas.microsoft.com/office/powerpoint/2010/main" val="2594557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hild and child holding a phone&#10;&#10;Description automatically generated with low confidence">
            <a:extLst>
              <a:ext uri="{FF2B5EF4-FFF2-40B4-BE49-F238E27FC236}">
                <a16:creationId xmlns:a16="http://schemas.microsoft.com/office/drawing/2014/main" id="{D6437F50-53F0-AA74-6A2E-7F8C0E858500}"/>
              </a:ext>
            </a:extLst>
          </p:cNvPr>
          <p:cNvPicPr>
            <a:picLocks noChangeAspect="1"/>
          </p:cNvPicPr>
          <p:nvPr/>
        </p:nvPicPr>
        <p:blipFill rotWithShape="1">
          <a:blip r:embed="rId3">
            <a:extLst>
              <a:ext uri="{28A0092B-C50C-407E-A947-70E740481C1C}">
                <a14:useLocalDpi xmlns:a14="http://schemas.microsoft.com/office/drawing/2010/main" val="0"/>
              </a:ext>
            </a:extLst>
          </a:blip>
          <a:srcRect t="39961" r="20119"/>
          <a:stretch/>
        </p:blipFill>
        <p:spPr>
          <a:xfrm>
            <a:off x="4333518" y="2026200"/>
            <a:ext cx="4822673" cy="2770148"/>
          </a:xfrm>
          <a:prstGeom prst="rect">
            <a:avLst/>
          </a:prstGeom>
        </p:spPr>
      </p:pic>
      <p:sp>
        <p:nvSpPr>
          <p:cNvPr id="6" name="Freeform 5">
            <a:extLst>
              <a:ext uri="{FF2B5EF4-FFF2-40B4-BE49-F238E27FC236}">
                <a16:creationId xmlns:a16="http://schemas.microsoft.com/office/drawing/2014/main" id="{41558339-78E1-BF38-B853-8CC1905DAF36}"/>
              </a:ext>
            </a:extLst>
          </p:cNvPr>
          <p:cNvSpPr/>
          <p:nvPr/>
        </p:nvSpPr>
        <p:spPr>
          <a:xfrm>
            <a:off x="-13447" y="3729789"/>
            <a:ext cx="3574966" cy="1457529"/>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2433">
                <a:moveTo>
                  <a:pt x="0" y="7354"/>
                </a:moveTo>
                <a:cubicBezTo>
                  <a:pt x="634064" y="-44951"/>
                  <a:pt x="1354119" y="188142"/>
                  <a:pt x="1868668" y="503373"/>
                </a:cubicBezTo>
                <a:cubicBezTo>
                  <a:pt x="2962090" y="1202767"/>
                  <a:pt x="2996129" y="1288845"/>
                  <a:pt x="3953468" y="1709458"/>
                </a:cubicBezTo>
                <a:cubicBezTo>
                  <a:pt x="3924266" y="1716013"/>
                  <a:pt x="19735" y="1709182"/>
                  <a:pt x="1419" y="1712281"/>
                </a:cubicBezTo>
                <a:cubicBezTo>
                  <a:pt x="2377" y="1730759"/>
                  <a:pt x="5937" y="65985"/>
                  <a:pt x="0" y="7354"/>
                </a:cubicBezTo>
                <a:close/>
              </a:path>
            </a:pathLst>
          </a:custGeom>
          <a:solidFill>
            <a:srgbClr val="0072CE">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Freeform 6">
            <a:extLst>
              <a:ext uri="{FF2B5EF4-FFF2-40B4-BE49-F238E27FC236}">
                <a16:creationId xmlns:a16="http://schemas.microsoft.com/office/drawing/2014/main" id="{950DB233-4D0A-7618-3EEF-7587302CC8EF}"/>
              </a:ext>
            </a:extLst>
          </p:cNvPr>
          <p:cNvSpPr/>
          <p:nvPr/>
        </p:nvSpPr>
        <p:spPr>
          <a:xfrm flipH="1" flipV="1">
            <a:off x="7002378" y="0"/>
            <a:ext cx="2141621" cy="1224768"/>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1164">
                <a:moveTo>
                  <a:pt x="0" y="6085"/>
                </a:moveTo>
                <a:cubicBezTo>
                  <a:pt x="634064" y="-46220"/>
                  <a:pt x="2022263" y="247093"/>
                  <a:pt x="2536812" y="562324"/>
                </a:cubicBezTo>
                <a:cubicBezTo>
                  <a:pt x="2862132" y="723134"/>
                  <a:pt x="3469954" y="1172352"/>
                  <a:pt x="3953468" y="1708189"/>
                </a:cubicBezTo>
                <a:cubicBezTo>
                  <a:pt x="3924266" y="1714744"/>
                  <a:pt x="19735" y="1707913"/>
                  <a:pt x="1419" y="1711012"/>
                </a:cubicBezTo>
                <a:cubicBezTo>
                  <a:pt x="2377" y="1729490"/>
                  <a:pt x="5937" y="64716"/>
                  <a:pt x="0" y="6085"/>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nvGrpSpPr>
          <p:cNvPr id="14" name="Group 13">
            <a:extLst>
              <a:ext uri="{FF2B5EF4-FFF2-40B4-BE49-F238E27FC236}">
                <a16:creationId xmlns:a16="http://schemas.microsoft.com/office/drawing/2014/main" id="{7B1AEEA3-CF60-FBA7-7DEC-CBA224605572}"/>
              </a:ext>
            </a:extLst>
          </p:cNvPr>
          <p:cNvGrpSpPr/>
          <p:nvPr/>
        </p:nvGrpSpPr>
        <p:grpSpPr>
          <a:xfrm flipH="1">
            <a:off x="5449833" y="1297269"/>
            <a:ext cx="1008117" cy="598632"/>
            <a:chOff x="4227801" y="3792865"/>
            <a:chExt cx="1008117" cy="598632"/>
          </a:xfrm>
        </p:grpSpPr>
        <p:sp>
          <p:nvSpPr>
            <p:cNvPr id="17" name="Donut 3">
              <a:extLst>
                <a:ext uri="{FF2B5EF4-FFF2-40B4-BE49-F238E27FC236}">
                  <a16:creationId xmlns:a16="http://schemas.microsoft.com/office/drawing/2014/main" id="{4F67E1EB-9F4A-61E5-0BA7-F818806107CF}"/>
                </a:ext>
              </a:extLst>
            </p:cNvPr>
            <p:cNvSpPr/>
            <p:nvPr/>
          </p:nvSpPr>
          <p:spPr>
            <a:xfrm rot="5400000">
              <a:off x="4227801" y="3792865"/>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grpSp>
          <p:nvGrpSpPr>
            <p:cNvPr id="18" name="Group 17">
              <a:extLst>
                <a:ext uri="{FF2B5EF4-FFF2-40B4-BE49-F238E27FC236}">
                  <a16:creationId xmlns:a16="http://schemas.microsoft.com/office/drawing/2014/main" id="{C00FE010-B0C1-4A3C-7B18-AADE5AEA038D}"/>
                </a:ext>
              </a:extLst>
            </p:cNvPr>
            <p:cNvGrpSpPr/>
            <p:nvPr/>
          </p:nvGrpSpPr>
          <p:grpSpPr>
            <a:xfrm>
              <a:off x="5016110" y="4186982"/>
              <a:ext cx="219808" cy="204515"/>
              <a:chOff x="5016110" y="4186982"/>
              <a:chExt cx="219808" cy="204515"/>
            </a:xfrm>
          </p:grpSpPr>
          <p:cxnSp>
            <p:nvCxnSpPr>
              <p:cNvPr id="20" name="Straight Connector 19">
                <a:extLst>
                  <a:ext uri="{FF2B5EF4-FFF2-40B4-BE49-F238E27FC236}">
                    <a16:creationId xmlns:a16="http://schemas.microsoft.com/office/drawing/2014/main" id="{C0D0BE74-E0F8-36CF-0751-E12869B36249}"/>
                  </a:ext>
                </a:extLst>
              </p:cNvPr>
              <p:cNvCxnSpPr>
                <a:cxnSpLocks/>
              </p:cNvCxnSpPr>
              <p:nvPr/>
            </p:nvCxnSpPr>
            <p:spPr>
              <a:xfrm>
                <a:off x="5016110" y="4186982"/>
                <a:ext cx="204021" cy="204515"/>
              </a:xfrm>
              <a:prstGeom prst="line">
                <a:avLst/>
              </a:prstGeom>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21" name="Straight Connector 20">
                <a:extLst>
                  <a:ext uri="{FF2B5EF4-FFF2-40B4-BE49-F238E27FC236}">
                    <a16:creationId xmlns:a16="http://schemas.microsoft.com/office/drawing/2014/main" id="{B6F8CC98-54E7-1A23-C4DB-510BBB014E84}"/>
                  </a:ext>
                </a:extLst>
              </p:cNvPr>
              <p:cNvCxnSpPr>
                <a:cxnSpLocks/>
              </p:cNvCxnSpPr>
              <p:nvPr/>
            </p:nvCxnSpPr>
            <p:spPr>
              <a:xfrm flipH="1">
                <a:off x="5016110" y="4186982"/>
                <a:ext cx="219808" cy="204515"/>
              </a:xfrm>
              <a:prstGeom prst="line">
                <a:avLst/>
              </a:prstGeom>
              <a:ln w="25400" cap="rnd">
                <a:solidFill>
                  <a:srgbClr val="0072CE"/>
                </a:solidFill>
              </a:ln>
            </p:spPr>
            <p:style>
              <a:lnRef idx="3">
                <a:schemeClr val="accent1"/>
              </a:lnRef>
              <a:fillRef idx="0">
                <a:schemeClr val="accent1"/>
              </a:fillRef>
              <a:effectRef idx="2">
                <a:schemeClr val="accent1"/>
              </a:effectRef>
              <a:fontRef idx="minor">
                <a:schemeClr val="tx1"/>
              </a:fontRef>
            </p:style>
          </p:cxnSp>
        </p:grpSp>
      </p:grpSp>
      <p:sp>
        <p:nvSpPr>
          <p:cNvPr id="22" name="Plus 21">
            <a:extLst>
              <a:ext uri="{FF2B5EF4-FFF2-40B4-BE49-F238E27FC236}">
                <a16:creationId xmlns:a16="http://schemas.microsoft.com/office/drawing/2014/main" id="{AEE4E08A-CE78-89B3-4E05-AE55F000E4A1}"/>
              </a:ext>
            </a:extLst>
          </p:cNvPr>
          <p:cNvSpPr/>
          <p:nvPr/>
        </p:nvSpPr>
        <p:spPr>
          <a:xfrm flipH="1" flipV="1">
            <a:off x="7024269" y="743345"/>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6" name="Donut 3">
            <a:extLst>
              <a:ext uri="{FF2B5EF4-FFF2-40B4-BE49-F238E27FC236}">
                <a16:creationId xmlns:a16="http://schemas.microsoft.com/office/drawing/2014/main" id="{FC6E5287-0400-2239-5982-DF9F34448577}"/>
              </a:ext>
            </a:extLst>
          </p:cNvPr>
          <p:cNvSpPr/>
          <p:nvPr/>
        </p:nvSpPr>
        <p:spPr>
          <a:xfrm rot="5400000">
            <a:off x="8073188" y="741620"/>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8AC208"/>
              </a:solidFill>
              <a:latin typeface="Arial" panose="020B0604020202020204" pitchFamily="34" charset="0"/>
            </a:endParaRPr>
          </a:p>
        </p:txBody>
      </p:sp>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4</a:t>
            </a:fld>
            <a:endParaRPr lang="en-US" sz="800" dirty="0"/>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280DFAA4-2F86-89D9-F4EF-0BF4F3F96DF2}"/>
              </a:ext>
            </a:extLst>
          </p:cNvPr>
          <p:cNvSpPr txBox="1"/>
          <p:nvPr/>
        </p:nvSpPr>
        <p:spPr>
          <a:xfrm>
            <a:off x="970712" y="594574"/>
            <a:ext cx="5144337" cy="113877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Who do we compare ourselves to?</a:t>
            </a:r>
          </a:p>
        </p:txBody>
      </p:sp>
      <p:sp>
        <p:nvSpPr>
          <p:cNvPr id="5" name="Rectangle 4">
            <a:extLst>
              <a:ext uri="{FF2B5EF4-FFF2-40B4-BE49-F238E27FC236}">
                <a16:creationId xmlns:a16="http://schemas.microsoft.com/office/drawing/2014/main" id="{7D47748D-7AF4-474A-D5C2-1928D3D67EA1}"/>
              </a:ext>
            </a:extLst>
          </p:cNvPr>
          <p:cNvSpPr/>
          <p:nvPr/>
        </p:nvSpPr>
        <p:spPr>
          <a:xfrm>
            <a:off x="970713" y="2115656"/>
            <a:ext cx="4105346" cy="1826141"/>
          </a:xfrm>
          <a:prstGeom prst="rect">
            <a:avLst/>
          </a:prstGeom>
        </p:spPr>
        <p:txBody>
          <a:bodyPr wrap="square">
            <a:spAutoFit/>
          </a:bodyPr>
          <a:lstStyle/>
          <a:p>
            <a:pPr marL="126000" indent="-126000" fontAlgn="base">
              <a:spcAft>
                <a:spcPts val="1000"/>
              </a:spcAft>
              <a:buClr>
                <a:schemeClr val="accent2"/>
              </a:buClr>
            </a:pPr>
            <a:r>
              <a:rPr lang="en-CA" sz="1600" dirty="0">
                <a:latin typeface="Arial" panose="020B0604020202020204" pitchFamily="34" charset="0"/>
                <a:cs typeface="Arial" panose="020B0604020202020204" pitchFamily="34" charset="0"/>
              </a:rPr>
              <a:t>• </a:t>
            </a:r>
            <a:r>
              <a:rPr lang="en-CA" sz="1600" dirty="0">
                <a:solidFill>
                  <a:srgbClr val="000000"/>
                </a:solidFill>
                <a:latin typeface="Arial" panose="020B0604020202020204" pitchFamily="34" charset="0"/>
              </a:rPr>
              <a:t>What ideals are shown in the media?</a:t>
            </a:r>
          </a:p>
          <a:p>
            <a:pPr marL="126000" indent="-126000" fontAlgn="base">
              <a:spcAft>
                <a:spcPts val="1000"/>
              </a:spcAft>
              <a:buClr>
                <a:schemeClr val="accent2"/>
              </a:buClr>
            </a:pPr>
            <a:r>
              <a:rPr lang="en-CA" sz="1600" dirty="0">
                <a:latin typeface="Arial" panose="020B0604020202020204" pitchFamily="34" charset="0"/>
                <a:cs typeface="Arial" panose="020B0604020202020204" pitchFamily="34" charset="0"/>
              </a:rPr>
              <a:t>• </a:t>
            </a:r>
            <a:r>
              <a:rPr lang="en-CA" sz="1600" dirty="0">
                <a:solidFill>
                  <a:srgbClr val="000000"/>
                </a:solidFill>
                <a:latin typeface="Arial" panose="020B0604020202020204" pitchFamily="34" charset="0"/>
              </a:rPr>
              <a:t>What have we learned about comparing ourselves to these images?</a:t>
            </a:r>
          </a:p>
          <a:p>
            <a:pPr marL="126000" indent="-126000" fontAlgn="base">
              <a:spcAft>
                <a:spcPts val="1000"/>
              </a:spcAft>
              <a:buClr>
                <a:schemeClr val="accent2"/>
              </a:buClr>
            </a:pPr>
            <a:r>
              <a:rPr lang="en-CA" sz="1600" dirty="0">
                <a:latin typeface="Arial" panose="020B0604020202020204" pitchFamily="34" charset="0"/>
                <a:cs typeface="Arial" panose="020B0604020202020204" pitchFamily="34" charset="0"/>
              </a:rPr>
              <a:t>• </a:t>
            </a:r>
            <a:r>
              <a:rPr lang="en-CA" sz="1600" dirty="0">
                <a:solidFill>
                  <a:srgbClr val="000000"/>
                </a:solidFill>
                <a:latin typeface="Arial" panose="020B0604020202020204" pitchFamily="34" charset="0"/>
              </a:rPr>
              <a:t>Do you think we only compare ourselves to images we see in the media? </a:t>
            </a:r>
            <a:br>
              <a:rPr lang="en-CA" sz="1600" dirty="0">
                <a:solidFill>
                  <a:srgbClr val="000000"/>
                </a:solidFill>
                <a:latin typeface="Arial" panose="020B0604020202020204" pitchFamily="34" charset="0"/>
              </a:rPr>
            </a:br>
            <a:r>
              <a:rPr lang="en-CA" sz="1600" dirty="0">
                <a:solidFill>
                  <a:srgbClr val="000000"/>
                </a:solidFill>
                <a:latin typeface="Arial" panose="020B0604020202020204" pitchFamily="34" charset="0"/>
              </a:rPr>
              <a:t>Who else do we compare with?</a:t>
            </a:r>
          </a:p>
        </p:txBody>
      </p:sp>
      <p:pic>
        <p:nvPicPr>
          <p:cNvPr id="16" name="Picture 15">
            <a:extLst>
              <a:ext uri="{FF2B5EF4-FFF2-40B4-BE49-F238E27FC236}">
                <a16:creationId xmlns:a16="http://schemas.microsoft.com/office/drawing/2014/main" id="{A52F74EF-F794-5637-6D25-07271BAD4658}"/>
              </a:ext>
            </a:extLst>
          </p:cNvPr>
          <p:cNvPicPr>
            <a:picLocks noChangeAspect="1"/>
          </p:cNvPicPr>
          <p:nvPr/>
        </p:nvPicPr>
        <p:blipFill>
          <a:blip r:embed="rId4"/>
          <a:stretch>
            <a:fillRect/>
          </a:stretch>
        </p:blipFill>
        <p:spPr>
          <a:xfrm rot="16200000">
            <a:off x="-1518160" y="1095151"/>
            <a:ext cx="3406482" cy="316670"/>
          </a:xfrm>
          <a:prstGeom prst="rect">
            <a:avLst/>
          </a:prstGeom>
        </p:spPr>
      </p:pic>
    </p:spTree>
    <p:extLst>
      <p:ext uri="{BB962C8B-B14F-4D97-AF65-F5344CB8AC3E}">
        <p14:creationId xmlns:p14="http://schemas.microsoft.com/office/powerpoint/2010/main" val="3658461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22">
            <a:extLst>
              <a:ext uri="{FF2B5EF4-FFF2-40B4-BE49-F238E27FC236}">
                <a16:creationId xmlns:a16="http://schemas.microsoft.com/office/drawing/2014/main" id="{F955D850-29A4-E95D-838B-47C2FDDA4A1F}"/>
              </a:ext>
            </a:extLst>
          </p:cNvPr>
          <p:cNvSpPr/>
          <p:nvPr/>
        </p:nvSpPr>
        <p:spPr>
          <a:xfrm>
            <a:off x="-1186" y="3685971"/>
            <a:ext cx="3574966" cy="1457529"/>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2433">
                <a:moveTo>
                  <a:pt x="0" y="7354"/>
                </a:moveTo>
                <a:cubicBezTo>
                  <a:pt x="634064" y="-44951"/>
                  <a:pt x="1354119" y="188142"/>
                  <a:pt x="1868668" y="503373"/>
                </a:cubicBezTo>
                <a:cubicBezTo>
                  <a:pt x="2962090" y="1202767"/>
                  <a:pt x="2996129" y="1288845"/>
                  <a:pt x="3953468" y="1709458"/>
                </a:cubicBezTo>
                <a:cubicBezTo>
                  <a:pt x="3924266" y="1716013"/>
                  <a:pt x="19735" y="1709182"/>
                  <a:pt x="1419" y="1712281"/>
                </a:cubicBezTo>
                <a:cubicBezTo>
                  <a:pt x="2377" y="1730759"/>
                  <a:pt x="5937" y="65985"/>
                  <a:pt x="0" y="7354"/>
                </a:cubicBezTo>
                <a:close/>
              </a:path>
            </a:pathLst>
          </a:custGeom>
          <a:solidFill>
            <a:srgbClr val="FFD500">
              <a:alpha val="3013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5" name="Freeform 24">
            <a:extLst>
              <a:ext uri="{FF2B5EF4-FFF2-40B4-BE49-F238E27FC236}">
                <a16:creationId xmlns:a16="http://schemas.microsoft.com/office/drawing/2014/main" id="{F52BE5B1-895C-C680-2455-2AEB65B37BF5}"/>
              </a:ext>
            </a:extLst>
          </p:cNvPr>
          <p:cNvSpPr/>
          <p:nvPr/>
        </p:nvSpPr>
        <p:spPr>
          <a:xfrm flipH="1" flipV="1">
            <a:off x="7002378" y="0"/>
            <a:ext cx="2141621" cy="1224768"/>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1164">
                <a:moveTo>
                  <a:pt x="0" y="6085"/>
                </a:moveTo>
                <a:cubicBezTo>
                  <a:pt x="634064" y="-46220"/>
                  <a:pt x="2022263" y="247093"/>
                  <a:pt x="2536812" y="562324"/>
                </a:cubicBezTo>
                <a:cubicBezTo>
                  <a:pt x="2862132" y="723134"/>
                  <a:pt x="3469954" y="1172352"/>
                  <a:pt x="3953468" y="1708189"/>
                </a:cubicBezTo>
                <a:cubicBezTo>
                  <a:pt x="3924266" y="1714744"/>
                  <a:pt x="19735" y="1707913"/>
                  <a:pt x="1419" y="1711012"/>
                </a:cubicBezTo>
                <a:cubicBezTo>
                  <a:pt x="2377" y="1729490"/>
                  <a:pt x="5937" y="64716"/>
                  <a:pt x="0" y="6085"/>
                </a:cubicBezTo>
                <a:close/>
              </a:path>
            </a:pathLst>
          </a:cu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0" name="Donut 3">
            <a:extLst>
              <a:ext uri="{FF2B5EF4-FFF2-40B4-BE49-F238E27FC236}">
                <a16:creationId xmlns:a16="http://schemas.microsoft.com/office/drawing/2014/main" id="{9855662D-B3BD-28EB-F709-43DCC84914CC}"/>
              </a:ext>
            </a:extLst>
          </p:cNvPr>
          <p:cNvSpPr/>
          <p:nvPr/>
        </p:nvSpPr>
        <p:spPr>
          <a:xfrm rot="5400000">
            <a:off x="8075052" y="1003659"/>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DC0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5</a:t>
            </a:fld>
            <a:endParaRPr lang="en-US" sz="800" dirty="0"/>
          </a:p>
        </p:txBody>
      </p:sp>
      <p:sp>
        <p:nvSpPr>
          <p:cNvPr id="15" name="TextBox 14">
            <a:extLst>
              <a:ext uri="{FF2B5EF4-FFF2-40B4-BE49-F238E27FC236}">
                <a16:creationId xmlns:a16="http://schemas.microsoft.com/office/drawing/2014/main" id="{33612A54-6DA3-EEDE-278E-0DE328B59FED}"/>
              </a:ext>
            </a:extLst>
          </p:cNvPr>
          <p:cNvSpPr txBox="1"/>
          <p:nvPr/>
        </p:nvSpPr>
        <p:spPr>
          <a:xfrm>
            <a:off x="970710" y="594574"/>
            <a:ext cx="6312405" cy="113877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How do we compare to those around us?</a:t>
            </a:r>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sp>
        <p:nvSpPr>
          <p:cNvPr id="6" name="Donut 3">
            <a:extLst>
              <a:ext uri="{FF2B5EF4-FFF2-40B4-BE49-F238E27FC236}">
                <a16:creationId xmlns:a16="http://schemas.microsoft.com/office/drawing/2014/main" id="{A12F7CD1-DE7B-DBFF-8BFD-73C0FDEF1598}"/>
              </a:ext>
            </a:extLst>
          </p:cNvPr>
          <p:cNvSpPr/>
          <p:nvPr/>
        </p:nvSpPr>
        <p:spPr>
          <a:xfrm rot="5400000">
            <a:off x="4863766" y="-360524"/>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grpSp>
        <p:nvGrpSpPr>
          <p:cNvPr id="8" name="Group 7">
            <a:extLst>
              <a:ext uri="{FF2B5EF4-FFF2-40B4-BE49-F238E27FC236}">
                <a16:creationId xmlns:a16="http://schemas.microsoft.com/office/drawing/2014/main" id="{A24C2EBF-DE55-0CDA-39DC-A0907A320399}"/>
              </a:ext>
            </a:extLst>
          </p:cNvPr>
          <p:cNvGrpSpPr/>
          <p:nvPr/>
        </p:nvGrpSpPr>
        <p:grpSpPr>
          <a:xfrm>
            <a:off x="5619990" y="-565039"/>
            <a:ext cx="219808" cy="204515"/>
            <a:chOff x="5016110" y="4186982"/>
            <a:chExt cx="219808" cy="204515"/>
          </a:xfrm>
        </p:grpSpPr>
        <p:cxnSp>
          <p:nvCxnSpPr>
            <p:cNvPr id="12" name="Straight Connector 11">
              <a:extLst>
                <a:ext uri="{FF2B5EF4-FFF2-40B4-BE49-F238E27FC236}">
                  <a16:creationId xmlns:a16="http://schemas.microsoft.com/office/drawing/2014/main" id="{256BBAAB-F5D4-A9BB-56DB-65075F237ED2}"/>
                </a:ext>
              </a:extLst>
            </p:cNvPr>
            <p:cNvCxnSpPr>
              <a:cxnSpLocks/>
            </p:cNvCxnSpPr>
            <p:nvPr/>
          </p:nvCxnSpPr>
          <p:spPr>
            <a:xfrm>
              <a:off x="5016110" y="4186982"/>
              <a:ext cx="204021" cy="204515"/>
            </a:xfrm>
            <a:prstGeom prst="line">
              <a:avLst/>
            </a:prstGeom>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14" name="Straight Connector 13">
              <a:extLst>
                <a:ext uri="{FF2B5EF4-FFF2-40B4-BE49-F238E27FC236}">
                  <a16:creationId xmlns:a16="http://schemas.microsoft.com/office/drawing/2014/main" id="{8FE90704-79D1-FBD6-A30B-F9B94FA76F87}"/>
                </a:ext>
              </a:extLst>
            </p:cNvPr>
            <p:cNvCxnSpPr>
              <a:cxnSpLocks/>
            </p:cNvCxnSpPr>
            <p:nvPr/>
          </p:nvCxnSpPr>
          <p:spPr>
            <a:xfrm flipH="1">
              <a:off x="5016110" y="4186982"/>
              <a:ext cx="219808" cy="204515"/>
            </a:xfrm>
            <a:prstGeom prst="line">
              <a:avLst/>
            </a:prstGeom>
            <a:ln w="25400" cap="rnd">
              <a:solidFill>
                <a:srgbClr val="0072CE"/>
              </a:solidFill>
            </a:ln>
          </p:spPr>
          <p:style>
            <a:lnRef idx="3">
              <a:schemeClr val="accent1"/>
            </a:lnRef>
            <a:fillRef idx="0">
              <a:schemeClr val="accent1"/>
            </a:fillRef>
            <a:effectRef idx="2">
              <a:schemeClr val="accent1"/>
            </a:effectRef>
            <a:fontRef idx="minor">
              <a:schemeClr val="tx1"/>
            </a:fontRef>
          </p:style>
        </p:cxnSp>
      </p:grpSp>
      <p:sp>
        <p:nvSpPr>
          <p:cNvPr id="18" name="Plus 17">
            <a:extLst>
              <a:ext uri="{FF2B5EF4-FFF2-40B4-BE49-F238E27FC236}">
                <a16:creationId xmlns:a16="http://schemas.microsoft.com/office/drawing/2014/main" id="{316F65B7-51B9-040D-4960-23C46E7B3452}"/>
              </a:ext>
            </a:extLst>
          </p:cNvPr>
          <p:cNvSpPr/>
          <p:nvPr/>
        </p:nvSpPr>
        <p:spPr>
          <a:xfrm flipH="1" flipV="1">
            <a:off x="902767" y="3094534"/>
            <a:ext cx="241300" cy="242095"/>
          </a:xfrm>
          <a:prstGeom prst="mathPlus">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9" name="Oval 18">
            <a:extLst>
              <a:ext uri="{FF2B5EF4-FFF2-40B4-BE49-F238E27FC236}">
                <a16:creationId xmlns:a16="http://schemas.microsoft.com/office/drawing/2014/main" id="{3D60B456-D14D-2115-F312-E65D80C80239}"/>
              </a:ext>
            </a:extLst>
          </p:cNvPr>
          <p:cNvSpPr/>
          <p:nvPr/>
        </p:nvSpPr>
        <p:spPr>
          <a:xfrm flipH="1" flipV="1">
            <a:off x="8274206" y="3474885"/>
            <a:ext cx="133013" cy="133013"/>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11" name="Picture 10">
            <a:extLst>
              <a:ext uri="{FF2B5EF4-FFF2-40B4-BE49-F238E27FC236}">
                <a16:creationId xmlns:a16="http://schemas.microsoft.com/office/drawing/2014/main" id="{C078A71E-BBA3-1818-4C6A-806E75609FA6}"/>
              </a:ext>
            </a:extLst>
          </p:cNvPr>
          <p:cNvPicPr>
            <a:picLocks noChangeAspect="1"/>
          </p:cNvPicPr>
          <p:nvPr/>
        </p:nvPicPr>
        <p:blipFill>
          <a:blip r:embed="rId4"/>
          <a:stretch>
            <a:fillRect/>
          </a:stretch>
        </p:blipFill>
        <p:spPr>
          <a:xfrm>
            <a:off x="-23100" y="-1312405"/>
            <a:ext cx="279400" cy="4203700"/>
          </a:xfrm>
          <a:prstGeom prst="rect">
            <a:avLst/>
          </a:prstGeom>
        </p:spPr>
      </p:pic>
      <p:pic>
        <p:nvPicPr>
          <p:cNvPr id="3" name="Online Media 1" descr="Dove Change One Thing | How our girls see themselves">
            <a:hlinkClick r:id="" action="ppaction://media"/>
            <a:extLst>
              <a:ext uri="{FF2B5EF4-FFF2-40B4-BE49-F238E27FC236}">
                <a16:creationId xmlns:a16="http://schemas.microsoft.com/office/drawing/2014/main" id="{215F491C-E01C-807A-E1FD-C788998A8401}"/>
              </a:ext>
            </a:extLst>
          </p:cNvPr>
          <p:cNvPicPr>
            <a:picLocks noRot="1" noChangeAspect="1"/>
          </p:cNvPicPr>
          <p:nvPr>
            <a:videoFile r:link="rId1"/>
          </p:nvPr>
        </p:nvPicPr>
        <p:blipFill>
          <a:blip r:embed="rId5"/>
          <a:stretch>
            <a:fillRect/>
          </a:stretch>
        </p:blipFill>
        <p:spPr>
          <a:xfrm>
            <a:off x="2008552" y="1722714"/>
            <a:ext cx="5126895" cy="2896696"/>
          </a:xfrm>
          <a:prstGeom prst="rect">
            <a:avLst/>
          </a:prstGeom>
        </p:spPr>
      </p:pic>
    </p:spTree>
    <p:extLst>
      <p:ext uri="{BB962C8B-B14F-4D97-AF65-F5344CB8AC3E}">
        <p14:creationId xmlns:p14="http://schemas.microsoft.com/office/powerpoint/2010/main" val="317701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6</a:t>
            </a:fld>
            <a:endParaRPr lang="en-US" sz="800" dirty="0"/>
          </a:p>
        </p:txBody>
      </p:sp>
      <p:sp>
        <p:nvSpPr>
          <p:cNvPr id="15" name="TextBox 14">
            <a:extLst>
              <a:ext uri="{FF2B5EF4-FFF2-40B4-BE49-F238E27FC236}">
                <a16:creationId xmlns:a16="http://schemas.microsoft.com/office/drawing/2014/main" id="{33612A54-6DA3-EEDE-278E-0DE328B59FED}"/>
              </a:ext>
            </a:extLst>
          </p:cNvPr>
          <p:cNvSpPr txBox="1"/>
          <p:nvPr/>
        </p:nvSpPr>
        <p:spPr>
          <a:xfrm>
            <a:off x="970712" y="594573"/>
            <a:ext cx="5487238" cy="113877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How do we compare our looks?</a:t>
            </a:r>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sp>
        <p:nvSpPr>
          <p:cNvPr id="23" name="Plus 22">
            <a:extLst>
              <a:ext uri="{FF2B5EF4-FFF2-40B4-BE49-F238E27FC236}">
                <a16:creationId xmlns:a16="http://schemas.microsoft.com/office/drawing/2014/main" id="{1D8A8707-C4CA-388D-0169-7564D08C46EB}"/>
              </a:ext>
            </a:extLst>
          </p:cNvPr>
          <p:cNvSpPr/>
          <p:nvPr/>
        </p:nvSpPr>
        <p:spPr>
          <a:xfrm flipH="1" flipV="1">
            <a:off x="6596132" y="3235769"/>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 name="TextBox 4">
            <a:extLst>
              <a:ext uri="{FF2B5EF4-FFF2-40B4-BE49-F238E27FC236}">
                <a16:creationId xmlns:a16="http://schemas.microsoft.com/office/drawing/2014/main" id="{7293B91A-EF87-CDAE-732A-176FE9D6906E}"/>
              </a:ext>
            </a:extLst>
          </p:cNvPr>
          <p:cNvSpPr txBox="1"/>
          <p:nvPr/>
        </p:nvSpPr>
        <p:spPr>
          <a:xfrm>
            <a:off x="1086101" y="2137500"/>
            <a:ext cx="2126109" cy="2482731"/>
          </a:xfrm>
          <a:prstGeom prst="rect">
            <a:avLst/>
          </a:prstGeom>
          <a:noFill/>
        </p:spPr>
        <p:txBody>
          <a:bodyPr wrap="square" lIns="0" tIns="0" rIns="0" bIns="0" rtlCol="0">
            <a:spAutoFit/>
          </a:bodyPr>
          <a:lstStyle/>
          <a:p>
            <a:pPr>
              <a:spcAft>
                <a:spcPts val="1000"/>
              </a:spcAft>
            </a:pPr>
            <a:r>
              <a:rPr lang="en-US" sz="1600" b="1" dirty="0">
                <a:latin typeface="Poppins" pitchFamily="2" charset="77"/>
                <a:cs typeface="Poppins" pitchFamily="2" charset="77"/>
              </a:rPr>
              <a:t>Are the people we compare ourselves to usually people we see as:</a:t>
            </a:r>
          </a:p>
          <a:p>
            <a:pPr>
              <a:spcAft>
                <a:spcPts val="1000"/>
              </a:spcAft>
            </a:pPr>
            <a:r>
              <a:rPr lang="en-CA"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Better looking?</a:t>
            </a:r>
          </a:p>
          <a:p>
            <a:pPr>
              <a:spcAft>
                <a:spcPts val="1000"/>
              </a:spcAft>
            </a:pPr>
            <a:r>
              <a:rPr lang="en-CA"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Not as good looking?</a:t>
            </a:r>
          </a:p>
          <a:p>
            <a:pPr>
              <a:spcAft>
                <a:spcPts val="1000"/>
              </a:spcAft>
            </a:pPr>
            <a:endParaRPr lang="en-US" sz="1600" dirty="0">
              <a:latin typeface="Arial" panose="020B0604020202020204" pitchFamily="34" charset="0"/>
              <a:cs typeface="Arial" panose="020B0604020202020204" pitchFamily="34" charset="0"/>
            </a:endParaRPr>
          </a:p>
          <a:p>
            <a:pPr>
              <a:spcAft>
                <a:spcPts val="1000"/>
              </a:spcAft>
            </a:pPr>
            <a:endParaRPr lang="en-US" sz="1600" b="1" dirty="0">
              <a:latin typeface="Poppins" pitchFamily="2" charset="77"/>
              <a:cs typeface="Poppins" pitchFamily="2" charset="77"/>
            </a:endParaRPr>
          </a:p>
        </p:txBody>
      </p:sp>
      <p:sp>
        <p:nvSpPr>
          <p:cNvPr id="11" name="TextBox 10">
            <a:extLst>
              <a:ext uri="{FF2B5EF4-FFF2-40B4-BE49-F238E27FC236}">
                <a16:creationId xmlns:a16="http://schemas.microsoft.com/office/drawing/2014/main" id="{45B8D1BD-1A97-F72A-2DDD-D1F24E8FE4C1}"/>
              </a:ext>
            </a:extLst>
          </p:cNvPr>
          <p:cNvSpPr txBox="1"/>
          <p:nvPr/>
        </p:nvSpPr>
        <p:spPr>
          <a:xfrm>
            <a:off x="3630009" y="2144225"/>
            <a:ext cx="2020946" cy="2482731"/>
          </a:xfrm>
          <a:prstGeom prst="rect">
            <a:avLst/>
          </a:prstGeom>
          <a:noFill/>
        </p:spPr>
        <p:txBody>
          <a:bodyPr wrap="square" lIns="0" tIns="0" rIns="0" bIns="0" rtlCol="0">
            <a:spAutoFit/>
          </a:bodyPr>
          <a:lstStyle/>
          <a:p>
            <a:pPr>
              <a:spcAft>
                <a:spcPts val="1000"/>
              </a:spcAft>
            </a:pPr>
            <a:r>
              <a:rPr lang="en-US" sz="1600" b="1" dirty="0">
                <a:latin typeface="Poppins" pitchFamily="2" charset="77"/>
                <a:cs typeface="Poppins" pitchFamily="2" charset="77"/>
              </a:rPr>
              <a:t>Do we usually compare the features about ourselves that we:</a:t>
            </a:r>
          </a:p>
          <a:p>
            <a:pPr>
              <a:spcAft>
                <a:spcPts val="1000"/>
              </a:spcAft>
            </a:pPr>
            <a:r>
              <a:rPr lang="en-CA"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Like?</a:t>
            </a:r>
          </a:p>
          <a:p>
            <a:pPr>
              <a:spcAft>
                <a:spcPts val="1000"/>
              </a:spcAft>
            </a:pPr>
            <a:r>
              <a:rPr lang="en-CA"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Dislike?</a:t>
            </a:r>
          </a:p>
          <a:p>
            <a:pPr>
              <a:spcAft>
                <a:spcPts val="1000"/>
              </a:spcAft>
            </a:pPr>
            <a:endParaRPr lang="en-US" sz="1600" dirty="0">
              <a:latin typeface="Arial" panose="020B0604020202020204" pitchFamily="34" charset="0"/>
              <a:cs typeface="Arial" panose="020B0604020202020204" pitchFamily="34" charset="0"/>
            </a:endParaRPr>
          </a:p>
          <a:p>
            <a:pPr>
              <a:spcAft>
                <a:spcPts val="1000"/>
              </a:spcAft>
            </a:pPr>
            <a:endParaRPr lang="en-US" sz="1600" b="1" dirty="0">
              <a:latin typeface="Poppins" pitchFamily="2" charset="77"/>
              <a:cs typeface="Poppins" pitchFamily="2" charset="77"/>
            </a:endParaRPr>
          </a:p>
        </p:txBody>
      </p:sp>
      <p:sp>
        <p:nvSpPr>
          <p:cNvPr id="24" name="Triangle 23">
            <a:extLst>
              <a:ext uri="{FF2B5EF4-FFF2-40B4-BE49-F238E27FC236}">
                <a16:creationId xmlns:a16="http://schemas.microsoft.com/office/drawing/2014/main" id="{9725E442-A6E1-8893-D3C3-958BD6A2D9CC}"/>
              </a:ext>
            </a:extLst>
          </p:cNvPr>
          <p:cNvSpPr/>
          <p:nvPr/>
        </p:nvSpPr>
        <p:spPr>
          <a:xfrm>
            <a:off x="4494227" y="370630"/>
            <a:ext cx="6310787" cy="4804882"/>
          </a:xfrm>
          <a:prstGeom prst="triangle">
            <a:avLst>
              <a:gd name="adj" fmla="val 50178"/>
            </a:avLst>
          </a:prstGeom>
          <a:solidFill>
            <a:srgbClr val="0072CE">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nvGrpSpPr>
          <p:cNvPr id="25" name="Group 24">
            <a:extLst>
              <a:ext uri="{FF2B5EF4-FFF2-40B4-BE49-F238E27FC236}">
                <a16:creationId xmlns:a16="http://schemas.microsoft.com/office/drawing/2014/main" id="{301B9C26-BBE3-218D-A6C3-B5ED1E7AD7CA}"/>
              </a:ext>
            </a:extLst>
          </p:cNvPr>
          <p:cNvGrpSpPr/>
          <p:nvPr/>
        </p:nvGrpSpPr>
        <p:grpSpPr>
          <a:xfrm>
            <a:off x="7514414" y="3000971"/>
            <a:ext cx="1008117" cy="598632"/>
            <a:chOff x="4227801" y="3792865"/>
            <a:chExt cx="1008117" cy="598632"/>
          </a:xfrm>
          <a:solidFill>
            <a:srgbClr val="0072CE"/>
          </a:solidFill>
        </p:grpSpPr>
        <p:sp>
          <p:nvSpPr>
            <p:cNvPr id="29" name="Donut 3">
              <a:extLst>
                <a:ext uri="{FF2B5EF4-FFF2-40B4-BE49-F238E27FC236}">
                  <a16:creationId xmlns:a16="http://schemas.microsoft.com/office/drawing/2014/main" id="{7EA04420-0F17-AF47-1278-C66C10DB57C0}"/>
                </a:ext>
              </a:extLst>
            </p:cNvPr>
            <p:cNvSpPr/>
            <p:nvPr/>
          </p:nvSpPr>
          <p:spPr>
            <a:xfrm rot="5400000">
              <a:off x="4227801" y="3792865"/>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grpSp>
          <p:nvGrpSpPr>
            <p:cNvPr id="30" name="Group 29">
              <a:extLst>
                <a:ext uri="{FF2B5EF4-FFF2-40B4-BE49-F238E27FC236}">
                  <a16:creationId xmlns:a16="http://schemas.microsoft.com/office/drawing/2014/main" id="{3A0932DE-7588-8C28-B218-C46671FB061E}"/>
                </a:ext>
              </a:extLst>
            </p:cNvPr>
            <p:cNvGrpSpPr/>
            <p:nvPr/>
          </p:nvGrpSpPr>
          <p:grpSpPr>
            <a:xfrm>
              <a:off x="5016110" y="4186982"/>
              <a:ext cx="219808" cy="204515"/>
              <a:chOff x="5016110" y="4186982"/>
              <a:chExt cx="219808" cy="204515"/>
            </a:xfrm>
            <a:grpFill/>
          </p:grpSpPr>
          <p:cxnSp>
            <p:nvCxnSpPr>
              <p:cNvPr id="31" name="Straight Connector 30">
                <a:extLst>
                  <a:ext uri="{FF2B5EF4-FFF2-40B4-BE49-F238E27FC236}">
                    <a16:creationId xmlns:a16="http://schemas.microsoft.com/office/drawing/2014/main" id="{3C1E77D8-DEB6-644C-8BE6-455023474FF7}"/>
                  </a:ext>
                </a:extLst>
              </p:cNvPr>
              <p:cNvCxnSpPr>
                <a:cxnSpLocks/>
              </p:cNvCxnSpPr>
              <p:nvPr/>
            </p:nvCxnSpPr>
            <p:spPr>
              <a:xfrm>
                <a:off x="5016110" y="4186982"/>
                <a:ext cx="204021"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32" name="Straight Connector 31">
                <a:extLst>
                  <a:ext uri="{FF2B5EF4-FFF2-40B4-BE49-F238E27FC236}">
                    <a16:creationId xmlns:a16="http://schemas.microsoft.com/office/drawing/2014/main" id="{484714CB-1292-4DA8-AF03-AC64BC0B02A9}"/>
                  </a:ext>
                </a:extLst>
              </p:cNvPr>
              <p:cNvCxnSpPr>
                <a:cxnSpLocks/>
              </p:cNvCxnSpPr>
              <p:nvPr/>
            </p:nvCxnSpPr>
            <p:spPr>
              <a:xfrm flipH="1">
                <a:off x="5016110" y="4186982"/>
                <a:ext cx="219808"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grpSp>
      </p:grpSp>
      <p:sp>
        <p:nvSpPr>
          <p:cNvPr id="33" name="Donut 3">
            <a:extLst>
              <a:ext uri="{FF2B5EF4-FFF2-40B4-BE49-F238E27FC236}">
                <a16:creationId xmlns:a16="http://schemas.microsoft.com/office/drawing/2014/main" id="{2C0169AE-6CF4-87F8-6FA8-24C42DF69F00}"/>
              </a:ext>
            </a:extLst>
          </p:cNvPr>
          <p:cNvSpPr/>
          <p:nvPr/>
        </p:nvSpPr>
        <p:spPr>
          <a:xfrm rot="5400000">
            <a:off x="7933438" y="1100149"/>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36" name="Plus 35">
            <a:extLst>
              <a:ext uri="{FF2B5EF4-FFF2-40B4-BE49-F238E27FC236}">
                <a16:creationId xmlns:a16="http://schemas.microsoft.com/office/drawing/2014/main" id="{EDAFBFE4-E04D-8D5E-3495-7FF0D5441525}"/>
              </a:ext>
            </a:extLst>
          </p:cNvPr>
          <p:cNvSpPr/>
          <p:nvPr/>
        </p:nvSpPr>
        <p:spPr>
          <a:xfrm>
            <a:off x="6272115" y="575381"/>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7" name="Oval 36">
            <a:extLst>
              <a:ext uri="{FF2B5EF4-FFF2-40B4-BE49-F238E27FC236}">
                <a16:creationId xmlns:a16="http://schemas.microsoft.com/office/drawing/2014/main" id="{8968AEF1-6837-F379-5816-7DD80B38A3B2}"/>
              </a:ext>
            </a:extLst>
          </p:cNvPr>
          <p:cNvSpPr/>
          <p:nvPr/>
        </p:nvSpPr>
        <p:spPr>
          <a:xfrm>
            <a:off x="5991339" y="1420989"/>
            <a:ext cx="133013" cy="133013"/>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38" name="Picture 37">
            <a:extLst>
              <a:ext uri="{FF2B5EF4-FFF2-40B4-BE49-F238E27FC236}">
                <a16:creationId xmlns:a16="http://schemas.microsoft.com/office/drawing/2014/main" id="{DC31FA09-4053-B642-9CAB-4044D347291E}"/>
              </a:ext>
            </a:extLst>
          </p:cNvPr>
          <p:cNvPicPr>
            <a:picLocks noChangeAspect="1"/>
          </p:cNvPicPr>
          <p:nvPr/>
        </p:nvPicPr>
        <p:blipFill>
          <a:blip r:embed="rId3"/>
          <a:stretch>
            <a:fillRect/>
          </a:stretch>
        </p:blipFill>
        <p:spPr>
          <a:xfrm>
            <a:off x="40572" y="-1501896"/>
            <a:ext cx="342055" cy="5143500"/>
          </a:xfrm>
          <a:prstGeom prst="rect">
            <a:avLst/>
          </a:prstGeom>
        </p:spPr>
      </p:pic>
    </p:spTree>
    <p:extLst>
      <p:ext uri="{BB962C8B-B14F-4D97-AF65-F5344CB8AC3E}">
        <p14:creationId xmlns:p14="http://schemas.microsoft.com/office/powerpoint/2010/main" val="2431785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 Same Side Corner Rectangle 18">
            <a:extLst>
              <a:ext uri="{FF2B5EF4-FFF2-40B4-BE49-F238E27FC236}">
                <a16:creationId xmlns:a16="http://schemas.microsoft.com/office/drawing/2014/main" id="{1D3EFA2B-A9ED-D289-DE28-B022BDD230D6}"/>
              </a:ext>
            </a:extLst>
          </p:cNvPr>
          <p:cNvSpPr/>
          <p:nvPr/>
        </p:nvSpPr>
        <p:spPr>
          <a:xfrm rot="16200000">
            <a:off x="741887" y="2432705"/>
            <a:ext cx="2230032" cy="1502281"/>
          </a:xfrm>
          <a:prstGeom prst="round2SameRect">
            <a:avLst/>
          </a:prstGeom>
          <a:blipFill dpi="0" rotWithShape="0">
            <a:blip r:embed="rId3"/>
            <a:srcRect/>
            <a:stretch>
              <a:fillRect l="-44656" r="-44656"/>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3" name="Freeform 22">
            <a:extLst>
              <a:ext uri="{FF2B5EF4-FFF2-40B4-BE49-F238E27FC236}">
                <a16:creationId xmlns:a16="http://schemas.microsoft.com/office/drawing/2014/main" id="{79844748-96CE-9BB5-216D-D54BECF15551}"/>
              </a:ext>
            </a:extLst>
          </p:cNvPr>
          <p:cNvSpPr/>
          <p:nvPr/>
        </p:nvSpPr>
        <p:spPr>
          <a:xfrm flipH="1" flipV="1">
            <a:off x="-4100" y="-12207"/>
            <a:ext cx="9157965" cy="1745553"/>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2739 h 1707818"/>
              <a:gd name="connsiteX1" fmla="*/ 2794101 w 3953468"/>
              <a:gd name="connsiteY1" fmla="*/ 976031 h 1707818"/>
              <a:gd name="connsiteX2" fmla="*/ 3953468 w 3953468"/>
              <a:gd name="connsiteY2" fmla="*/ 1704843 h 1707818"/>
              <a:gd name="connsiteX3" fmla="*/ 1419 w 3953468"/>
              <a:gd name="connsiteY3" fmla="*/ 1707666 h 1707818"/>
              <a:gd name="connsiteX4" fmla="*/ 0 w 3953468"/>
              <a:gd name="connsiteY4" fmla="*/ 2739 h 1707818"/>
              <a:gd name="connsiteX0" fmla="*/ 0 w 3953468"/>
              <a:gd name="connsiteY0" fmla="*/ 2446 h 1707525"/>
              <a:gd name="connsiteX1" fmla="*/ 2794101 w 3953468"/>
              <a:gd name="connsiteY1" fmla="*/ 975738 h 1707525"/>
              <a:gd name="connsiteX2" fmla="*/ 3953468 w 3953468"/>
              <a:gd name="connsiteY2" fmla="*/ 1704550 h 1707525"/>
              <a:gd name="connsiteX3" fmla="*/ 1419 w 3953468"/>
              <a:gd name="connsiteY3" fmla="*/ 1707373 h 1707525"/>
              <a:gd name="connsiteX4" fmla="*/ 0 w 3953468"/>
              <a:gd name="connsiteY4" fmla="*/ 2446 h 1707525"/>
              <a:gd name="connsiteX0" fmla="*/ 0 w 3953468"/>
              <a:gd name="connsiteY0" fmla="*/ 5735 h 1710814"/>
              <a:gd name="connsiteX1" fmla="*/ 2794101 w 3953468"/>
              <a:gd name="connsiteY1" fmla="*/ 979027 h 1710814"/>
              <a:gd name="connsiteX2" fmla="*/ 3953468 w 3953468"/>
              <a:gd name="connsiteY2" fmla="*/ 1707839 h 1710814"/>
              <a:gd name="connsiteX3" fmla="*/ 1419 w 3953468"/>
              <a:gd name="connsiteY3" fmla="*/ 1710662 h 1710814"/>
              <a:gd name="connsiteX4" fmla="*/ 0 w 3953468"/>
              <a:gd name="connsiteY4" fmla="*/ 5735 h 1710814"/>
              <a:gd name="connsiteX0" fmla="*/ 0 w 3953468"/>
              <a:gd name="connsiteY0" fmla="*/ 161597 h 1155589"/>
              <a:gd name="connsiteX1" fmla="*/ 2794101 w 3953468"/>
              <a:gd name="connsiteY1" fmla="*/ 423689 h 1155589"/>
              <a:gd name="connsiteX2" fmla="*/ 3953468 w 3953468"/>
              <a:gd name="connsiteY2" fmla="*/ 1152501 h 1155589"/>
              <a:gd name="connsiteX3" fmla="*/ 1419 w 3953468"/>
              <a:gd name="connsiteY3" fmla="*/ 1155324 h 1155589"/>
              <a:gd name="connsiteX4" fmla="*/ 0 w 3953468"/>
              <a:gd name="connsiteY4" fmla="*/ 161597 h 1155589"/>
              <a:gd name="connsiteX0" fmla="*/ 0 w 3957861"/>
              <a:gd name="connsiteY0" fmla="*/ 82087 h 1238600"/>
              <a:gd name="connsiteX1" fmla="*/ 2798494 w 3957861"/>
              <a:gd name="connsiteY1" fmla="*/ 506739 h 1238600"/>
              <a:gd name="connsiteX2" fmla="*/ 3957861 w 3957861"/>
              <a:gd name="connsiteY2" fmla="*/ 1235551 h 1238600"/>
              <a:gd name="connsiteX3" fmla="*/ 5812 w 3957861"/>
              <a:gd name="connsiteY3" fmla="*/ 1238374 h 1238600"/>
              <a:gd name="connsiteX4" fmla="*/ 0 w 3957861"/>
              <a:gd name="connsiteY4" fmla="*/ 82087 h 1238600"/>
              <a:gd name="connsiteX0" fmla="*/ 0 w 3957861"/>
              <a:gd name="connsiteY0" fmla="*/ 311130 h 1467643"/>
              <a:gd name="connsiteX1" fmla="*/ 2798494 w 3957861"/>
              <a:gd name="connsiteY1" fmla="*/ 735782 h 1467643"/>
              <a:gd name="connsiteX2" fmla="*/ 3957861 w 3957861"/>
              <a:gd name="connsiteY2" fmla="*/ 1464594 h 1467643"/>
              <a:gd name="connsiteX3" fmla="*/ 5812 w 3957861"/>
              <a:gd name="connsiteY3" fmla="*/ 1467417 h 1467643"/>
              <a:gd name="connsiteX4" fmla="*/ 0 w 3957861"/>
              <a:gd name="connsiteY4" fmla="*/ 311130 h 1467643"/>
              <a:gd name="connsiteX0" fmla="*/ 0 w 3957861"/>
              <a:gd name="connsiteY0" fmla="*/ 220486 h 1376999"/>
              <a:gd name="connsiteX1" fmla="*/ 2736996 w 3957861"/>
              <a:gd name="connsiteY1" fmla="*/ 1031218 h 1376999"/>
              <a:gd name="connsiteX2" fmla="*/ 3957861 w 3957861"/>
              <a:gd name="connsiteY2" fmla="*/ 1373950 h 1376999"/>
              <a:gd name="connsiteX3" fmla="*/ 5812 w 3957861"/>
              <a:gd name="connsiteY3" fmla="*/ 1376773 h 1376999"/>
              <a:gd name="connsiteX4" fmla="*/ 0 w 3957861"/>
              <a:gd name="connsiteY4" fmla="*/ 220486 h 1376999"/>
              <a:gd name="connsiteX0" fmla="*/ 0 w 3957861"/>
              <a:gd name="connsiteY0" fmla="*/ 320760 h 1477273"/>
              <a:gd name="connsiteX1" fmla="*/ 2763353 w 3957861"/>
              <a:gd name="connsiteY1" fmla="*/ 714932 h 1477273"/>
              <a:gd name="connsiteX2" fmla="*/ 3957861 w 3957861"/>
              <a:gd name="connsiteY2" fmla="*/ 1474224 h 1477273"/>
              <a:gd name="connsiteX3" fmla="*/ 5812 w 3957861"/>
              <a:gd name="connsiteY3" fmla="*/ 1477047 h 1477273"/>
              <a:gd name="connsiteX4" fmla="*/ 0 w 3957861"/>
              <a:gd name="connsiteY4" fmla="*/ 320760 h 1477273"/>
              <a:gd name="connsiteX0" fmla="*/ 0 w 3957861"/>
              <a:gd name="connsiteY0" fmla="*/ 320760 h 1477273"/>
              <a:gd name="connsiteX1" fmla="*/ 2763353 w 3957861"/>
              <a:gd name="connsiteY1" fmla="*/ 714932 h 1477273"/>
              <a:gd name="connsiteX2" fmla="*/ 3957861 w 3957861"/>
              <a:gd name="connsiteY2" fmla="*/ 1474224 h 1477273"/>
              <a:gd name="connsiteX3" fmla="*/ 5812 w 3957861"/>
              <a:gd name="connsiteY3" fmla="*/ 1477047 h 1477273"/>
              <a:gd name="connsiteX4" fmla="*/ 0 w 3957861"/>
              <a:gd name="connsiteY4" fmla="*/ 320760 h 1477273"/>
              <a:gd name="connsiteX0" fmla="*/ 0 w 4112588"/>
              <a:gd name="connsiteY0" fmla="*/ 320760 h 1477273"/>
              <a:gd name="connsiteX1" fmla="*/ 2763353 w 4112588"/>
              <a:gd name="connsiteY1" fmla="*/ 714932 h 1477273"/>
              <a:gd name="connsiteX2" fmla="*/ 3259415 w 4112588"/>
              <a:gd name="connsiteY2" fmla="*/ 1037780 h 1477273"/>
              <a:gd name="connsiteX3" fmla="*/ 3957861 w 4112588"/>
              <a:gd name="connsiteY3" fmla="*/ 1474224 h 1477273"/>
              <a:gd name="connsiteX4" fmla="*/ 5812 w 4112588"/>
              <a:gd name="connsiteY4" fmla="*/ 1477047 h 1477273"/>
              <a:gd name="connsiteX5" fmla="*/ 0 w 4112588"/>
              <a:gd name="connsiteY5" fmla="*/ 320760 h 1477273"/>
              <a:gd name="connsiteX0" fmla="*/ 0 w 4112588"/>
              <a:gd name="connsiteY0" fmla="*/ 320760 h 1477273"/>
              <a:gd name="connsiteX1" fmla="*/ 2763353 w 4112588"/>
              <a:gd name="connsiteY1" fmla="*/ 714932 h 1477273"/>
              <a:gd name="connsiteX2" fmla="*/ 3259415 w 4112588"/>
              <a:gd name="connsiteY2" fmla="*/ 1037780 h 1477273"/>
              <a:gd name="connsiteX3" fmla="*/ 3957861 w 4112588"/>
              <a:gd name="connsiteY3" fmla="*/ 1474224 h 1477273"/>
              <a:gd name="connsiteX4" fmla="*/ 5812 w 4112588"/>
              <a:gd name="connsiteY4" fmla="*/ 1477047 h 1477273"/>
              <a:gd name="connsiteX5" fmla="*/ 0 w 4112588"/>
              <a:gd name="connsiteY5" fmla="*/ 320760 h 1477273"/>
              <a:gd name="connsiteX0" fmla="*/ 0 w 4112588"/>
              <a:gd name="connsiteY0" fmla="*/ 320760 h 1474358"/>
              <a:gd name="connsiteX1" fmla="*/ 2763353 w 4112588"/>
              <a:gd name="connsiteY1" fmla="*/ 714932 h 1474358"/>
              <a:gd name="connsiteX2" fmla="*/ 3259415 w 4112588"/>
              <a:gd name="connsiteY2" fmla="*/ 1037780 h 1474358"/>
              <a:gd name="connsiteX3" fmla="*/ 3957861 w 4112588"/>
              <a:gd name="connsiteY3" fmla="*/ 1474224 h 1474358"/>
              <a:gd name="connsiteX4" fmla="*/ 163951 w 4112588"/>
              <a:gd name="connsiteY4" fmla="*/ 1263687 h 1474358"/>
              <a:gd name="connsiteX5" fmla="*/ 0 w 4112588"/>
              <a:gd name="connsiteY5" fmla="*/ 320760 h 1474358"/>
              <a:gd name="connsiteX0" fmla="*/ 0 w 4112588"/>
              <a:gd name="connsiteY0" fmla="*/ 320760 h 1497589"/>
              <a:gd name="connsiteX1" fmla="*/ 2763353 w 4112588"/>
              <a:gd name="connsiteY1" fmla="*/ 714932 h 1497589"/>
              <a:gd name="connsiteX2" fmla="*/ 3259415 w 4112588"/>
              <a:gd name="connsiteY2" fmla="*/ 1037780 h 1497589"/>
              <a:gd name="connsiteX3" fmla="*/ 3957861 w 4112588"/>
              <a:gd name="connsiteY3" fmla="*/ 1474224 h 1497589"/>
              <a:gd name="connsiteX4" fmla="*/ 5812 w 4112588"/>
              <a:gd name="connsiteY4" fmla="*/ 1497367 h 1497589"/>
              <a:gd name="connsiteX5" fmla="*/ 0 w 4112588"/>
              <a:gd name="connsiteY5" fmla="*/ 320760 h 1497589"/>
              <a:gd name="connsiteX0" fmla="*/ 0 w 4109359"/>
              <a:gd name="connsiteY0" fmla="*/ 320760 h 1497589"/>
              <a:gd name="connsiteX1" fmla="*/ 2763353 w 4109359"/>
              <a:gd name="connsiteY1" fmla="*/ 714932 h 1497589"/>
              <a:gd name="connsiteX2" fmla="*/ 3259415 w 4109359"/>
              <a:gd name="connsiteY2" fmla="*/ 1037780 h 1497589"/>
              <a:gd name="connsiteX3" fmla="*/ 3957861 w 4109359"/>
              <a:gd name="connsiteY3" fmla="*/ 1474224 h 1497589"/>
              <a:gd name="connsiteX4" fmla="*/ 5812 w 4109359"/>
              <a:gd name="connsiteY4" fmla="*/ 1497367 h 1497589"/>
              <a:gd name="connsiteX5" fmla="*/ 0 w 4109359"/>
              <a:gd name="connsiteY5" fmla="*/ 320760 h 1497589"/>
              <a:gd name="connsiteX0" fmla="*/ 0 w 3957861"/>
              <a:gd name="connsiteY0" fmla="*/ 320760 h 1497589"/>
              <a:gd name="connsiteX1" fmla="*/ 2763353 w 3957861"/>
              <a:gd name="connsiteY1" fmla="*/ 714932 h 1497589"/>
              <a:gd name="connsiteX2" fmla="*/ 3259415 w 3957861"/>
              <a:gd name="connsiteY2" fmla="*/ 1037780 h 1497589"/>
              <a:gd name="connsiteX3" fmla="*/ 3957861 w 3957861"/>
              <a:gd name="connsiteY3" fmla="*/ 1474224 h 1497589"/>
              <a:gd name="connsiteX4" fmla="*/ 5812 w 3957861"/>
              <a:gd name="connsiteY4" fmla="*/ 1497367 h 1497589"/>
              <a:gd name="connsiteX5" fmla="*/ 0 w 3957861"/>
              <a:gd name="connsiteY5" fmla="*/ 320760 h 1497589"/>
              <a:gd name="connsiteX0" fmla="*/ 0 w 4214595"/>
              <a:gd name="connsiteY0" fmla="*/ 320760 h 1506272"/>
              <a:gd name="connsiteX1" fmla="*/ 2763353 w 4214595"/>
              <a:gd name="connsiteY1" fmla="*/ 714932 h 1506272"/>
              <a:gd name="connsiteX2" fmla="*/ 3711240 w 4214595"/>
              <a:gd name="connsiteY2" fmla="*/ 1093046 h 1506272"/>
              <a:gd name="connsiteX3" fmla="*/ 3957861 w 4214595"/>
              <a:gd name="connsiteY3" fmla="*/ 1474224 h 1506272"/>
              <a:gd name="connsiteX4" fmla="*/ 5812 w 4214595"/>
              <a:gd name="connsiteY4" fmla="*/ 1497367 h 1506272"/>
              <a:gd name="connsiteX5" fmla="*/ 0 w 4214595"/>
              <a:gd name="connsiteY5" fmla="*/ 320760 h 1506272"/>
              <a:gd name="connsiteX0" fmla="*/ 0 w 4188078"/>
              <a:gd name="connsiteY0" fmla="*/ 320760 h 1506272"/>
              <a:gd name="connsiteX1" fmla="*/ 2763353 w 4188078"/>
              <a:gd name="connsiteY1" fmla="*/ 714932 h 1506272"/>
              <a:gd name="connsiteX2" fmla="*/ 3711240 w 4188078"/>
              <a:gd name="connsiteY2" fmla="*/ 1093046 h 1506272"/>
              <a:gd name="connsiteX3" fmla="*/ 3957861 w 4188078"/>
              <a:gd name="connsiteY3" fmla="*/ 1474224 h 1506272"/>
              <a:gd name="connsiteX4" fmla="*/ 5812 w 4188078"/>
              <a:gd name="connsiteY4" fmla="*/ 1497367 h 1506272"/>
              <a:gd name="connsiteX5" fmla="*/ 0 w 4188078"/>
              <a:gd name="connsiteY5" fmla="*/ 320760 h 1506272"/>
              <a:gd name="connsiteX0" fmla="*/ 0 w 3957861"/>
              <a:gd name="connsiteY0" fmla="*/ 320760 h 1506272"/>
              <a:gd name="connsiteX1" fmla="*/ 2763353 w 3957861"/>
              <a:gd name="connsiteY1" fmla="*/ 714932 h 1506272"/>
              <a:gd name="connsiteX2" fmla="*/ 3711240 w 3957861"/>
              <a:gd name="connsiteY2" fmla="*/ 1093046 h 1506272"/>
              <a:gd name="connsiteX3" fmla="*/ 3957861 w 3957861"/>
              <a:gd name="connsiteY3" fmla="*/ 1474224 h 1506272"/>
              <a:gd name="connsiteX4" fmla="*/ 5812 w 3957861"/>
              <a:gd name="connsiteY4" fmla="*/ 1497367 h 1506272"/>
              <a:gd name="connsiteX5" fmla="*/ 0 w 3957861"/>
              <a:gd name="connsiteY5" fmla="*/ 320760 h 1506272"/>
              <a:gd name="connsiteX0" fmla="*/ 0 w 3972352"/>
              <a:gd name="connsiteY0" fmla="*/ 320760 h 1506272"/>
              <a:gd name="connsiteX1" fmla="*/ 2763353 w 3972352"/>
              <a:gd name="connsiteY1" fmla="*/ 714932 h 1506272"/>
              <a:gd name="connsiteX2" fmla="*/ 3948014 w 3972352"/>
              <a:gd name="connsiteY2" fmla="*/ 1203578 h 1506272"/>
              <a:gd name="connsiteX3" fmla="*/ 3957861 w 3972352"/>
              <a:gd name="connsiteY3" fmla="*/ 1474224 h 1506272"/>
              <a:gd name="connsiteX4" fmla="*/ 5812 w 3972352"/>
              <a:gd name="connsiteY4" fmla="*/ 1497367 h 1506272"/>
              <a:gd name="connsiteX5" fmla="*/ 0 w 3972352"/>
              <a:gd name="connsiteY5" fmla="*/ 320760 h 1506272"/>
              <a:gd name="connsiteX0" fmla="*/ 0 w 3957861"/>
              <a:gd name="connsiteY0" fmla="*/ 320760 h 1506272"/>
              <a:gd name="connsiteX1" fmla="*/ 2763353 w 3957861"/>
              <a:gd name="connsiteY1" fmla="*/ 714932 h 1506272"/>
              <a:gd name="connsiteX2" fmla="*/ 3948014 w 3957861"/>
              <a:gd name="connsiteY2" fmla="*/ 1203578 h 1506272"/>
              <a:gd name="connsiteX3" fmla="*/ 3957861 w 3957861"/>
              <a:gd name="connsiteY3" fmla="*/ 1474224 h 1506272"/>
              <a:gd name="connsiteX4" fmla="*/ 5812 w 3957861"/>
              <a:gd name="connsiteY4" fmla="*/ 1497367 h 1506272"/>
              <a:gd name="connsiteX5" fmla="*/ 0 w 3957861"/>
              <a:gd name="connsiteY5" fmla="*/ 320760 h 1506272"/>
              <a:gd name="connsiteX0" fmla="*/ 0 w 3994272"/>
              <a:gd name="connsiteY0" fmla="*/ 320760 h 1506272"/>
              <a:gd name="connsiteX1" fmla="*/ 2763353 w 3994272"/>
              <a:gd name="connsiteY1" fmla="*/ 714932 h 1506272"/>
              <a:gd name="connsiteX2" fmla="*/ 3948014 w 3994272"/>
              <a:gd name="connsiteY2" fmla="*/ 1203578 h 1506272"/>
              <a:gd name="connsiteX3" fmla="*/ 3957861 w 3994272"/>
              <a:gd name="connsiteY3" fmla="*/ 1474224 h 1506272"/>
              <a:gd name="connsiteX4" fmla="*/ 5812 w 3994272"/>
              <a:gd name="connsiteY4" fmla="*/ 1497367 h 1506272"/>
              <a:gd name="connsiteX5" fmla="*/ 0 w 3994272"/>
              <a:gd name="connsiteY5" fmla="*/ 320760 h 1506272"/>
              <a:gd name="connsiteX0" fmla="*/ 0 w 3994272"/>
              <a:gd name="connsiteY0" fmla="*/ 320760 h 1506272"/>
              <a:gd name="connsiteX1" fmla="*/ 2763353 w 3994272"/>
              <a:gd name="connsiteY1" fmla="*/ 714932 h 1506272"/>
              <a:gd name="connsiteX2" fmla="*/ 3948014 w 3994272"/>
              <a:gd name="connsiteY2" fmla="*/ 1203578 h 1506272"/>
              <a:gd name="connsiteX3" fmla="*/ 3957861 w 3994272"/>
              <a:gd name="connsiteY3" fmla="*/ 1474224 h 1506272"/>
              <a:gd name="connsiteX4" fmla="*/ 5812 w 3994272"/>
              <a:gd name="connsiteY4" fmla="*/ 1497367 h 1506272"/>
              <a:gd name="connsiteX5" fmla="*/ 0 w 3994272"/>
              <a:gd name="connsiteY5" fmla="*/ 320760 h 1506272"/>
              <a:gd name="connsiteX0" fmla="*/ 0 w 3994272"/>
              <a:gd name="connsiteY0" fmla="*/ 320760 h 1497589"/>
              <a:gd name="connsiteX1" fmla="*/ 2763353 w 3994272"/>
              <a:gd name="connsiteY1" fmla="*/ 714932 h 1497589"/>
              <a:gd name="connsiteX2" fmla="*/ 3948014 w 3994272"/>
              <a:gd name="connsiteY2" fmla="*/ 1203578 h 1497589"/>
              <a:gd name="connsiteX3" fmla="*/ 3957861 w 3994272"/>
              <a:gd name="connsiteY3" fmla="*/ 1474224 h 1497589"/>
              <a:gd name="connsiteX4" fmla="*/ 5812 w 3994272"/>
              <a:gd name="connsiteY4" fmla="*/ 1497367 h 1497589"/>
              <a:gd name="connsiteX5" fmla="*/ 0 w 3994272"/>
              <a:gd name="connsiteY5" fmla="*/ 320760 h 1497589"/>
              <a:gd name="connsiteX0" fmla="*/ 0 w 3994272"/>
              <a:gd name="connsiteY0" fmla="*/ 320760 h 1497589"/>
              <a:gd name="connsiteX1" fmla="*/ 2763353 w 3994272"/>
              <a:gd name="connsiteY1" fmla="*/ 714932 h 1497589"/>
              <a:gd name="connsiteX2" fmla="*/ 3948014 w 3994272"/>
              <a:gd name="connsiteY2" fmla="*/ 1203578 h 1497589"/>
              <a:gd name="connsiteX3" fmla="*/ 3957861 w 3994272"/>
              <a:gd name="connsiteY3" fmla="*/ 1474224 h 1497589"/>
              <a:gd name="connsiteX4" fmla="*/ 5812 w 3994272"/>
              <a:gd name="connsiteY4" fmla="*/ 1497367 h 1497589"/>
              <a:gd name="connsiteX5" fmla="*/ 0 w 3994272"/>
              <a:gd name="connsiteY5" fmla="*/ 320760 h 1497589"/>
              <a:gd name="connsiteX0" fmla="*/ 0 w 3961663"/>
              <a:gd name="connsiteY0" fmla="*/ 320760 h 1497589"/>
              <a:gd name="connsiteX1" fmla="*/ 2763353 w 3961663"/>
              <a:gd name="connsiteY1" fmla="*/ 714932 h 1497589"/>
              <a:gd name="connsiteX2" fmla="*/ 3948014 w 3961663"/>
              <a:gd name="connsiteY2" fmla="*/ 1203578 h 1497589"/>
              <a:gd name="connsiteX3" fmla="*/ 3957861 w 3961663"/>
              <a:gd name="connsiteY3" fmla="*/ 1474224 h 1497589"/>
              <a:gd name="connsiteX4" fmla="*/ 5812 w 3961663"/>
              <a:gd name="connsiteY4" fmla="*/ 1497367 h 1497589"/>
              <a:gd name="connsiteX5" fmla="*/ 0 w 3961663"/>
              <a:gd name="connsiteY5" fmla="*/ 320760 h 1497589"/>
              <a:gd name="connsiteX0" fmla="*/ 283248 w 4231262"/>
              <a:gd name="connsiteY0" fmla="*/ 320760 h 1565001"/>
              <a:gd name="connsiteX1" fmla="*/ 3046601 w 4231262"/>
              <a:gd name="connsiteY1" fmla="*/ 714932 h 1565001"/>
              <a:gd name="connsiteX2" fmla="*/ 4231262 w 4231262"/>
              <a:gd name="connsiteY2" fmla="*/ 1203578 h 1565001"/>
              <a:gd name="connsiteX3" fmla="*/ 4183024 w 4231262"/>
              <a:gd name="connsiteY3" fmla="*/ 1430888 h 1565001"/>
              <a:gd name="connsiteX4" fmla="*/ 289060 w 4231262"/>
              <a:gd name="connsiteY4" fmla="*/ 1497367 h 1565001"/>
              <a:gd name="connsiteX5" fmla="*/ 283248 w 4231262"/>
              <a:gd name="connsiteY5" fmla="*/ 320760 h 1565001"/>
              <a:gd name="connsiteX0" fmla="*/ 278113 w 4226127"/>
              <a:gd name="connsiteY0" fmla="*/ 320760 h 1538451"/>
              <a:gd name="connsiteX1" fmla="*/ 3041466 w 4226127"/>
              <a:gd name="connsiteY1" fmla="*/ 714932 h 1538451"/>
              <a:gd name="connsiteX2" fmla="*/ 4226127 w 4226127"/>
              <a:gd name="connsiteY2" fmla="*/ 1203578 h 1538451"/>
              <a:gd name="connsiteX3" fmla="*/ 4108562 w 4226127"/>
              <a:gd name="connsiteY3" fmla="*/ 1292211 h 1538451"/>
              <a:gd name="connsiteX4" fmla="*/ 283925 w 4226127"/>
              <a:gd name="connsiteY4" fmla="*/ 1497367 h 1538451"/>
              <a:gd name="connsiteX5" fmla="*/ 278113 w 4226127"/>
              <a:gd name="connsiteY5" fmla="*/ 320760 h 1538451"/>
              <a:gd name="connsiteX0" fmla="*/ 282831 w 4230845"/>
              <a:gd name="connsiteY0" fmla="*/ 320760 h 1575529"/>
              <a:gd name="connsiteX1" fmla="*/ 3046184 w 4230845"/>
              <a:gd name="connsiteY1" fmla="*/ 714932 h 1575529"/>
              <a:gd name="connsiteX2" fmla="*/ 4230845 w 4230845"/>
              <a:gd name="connsiteY2" fmla="*/ 1203578 h 1575529"/>
              <a:gd name="connsiteX3" fmla="*/ 4176985 w 4230845"/>
              <a:gd name="connsiteY3" fmla="*/ 1469891 h 1575529"/>
              <a:gd name="connsiteX4" fmla="*/ 288643 w 4230845"/>
              <a:gd name="connsiteY4" fmla="*/ 1497367 h 1575529"/>
              <a:gd name="connsiteX5" fmla="*/ 282831 w 4230845"/>
              <a:gd name="connsiteY5" fmla="*/ 320760 h 1575529"/>
              <a:gd name="connsiteX0" fmla="*/ 282831 w 4230845"/>
              <a:gd name="connsiteY0" fmla="*/ 320760 h 1497895"/>
              <a:gd name="connsiteX1" fmla="*/ 3046184 w 4230845"/>
              <a:gd name="connsiteY1" fmla="*/ 714932 h 1497895"/>
              <a:gd name="connsiteX2" fmla="*/ 4230845 w 4230845"/>
              <a:gd name="connsiteY2" fmla="*/ 1203578 h 1497895"/>
              <a:gd name="connsiteX3" fmla="*/ 4176985 w 4230845"/>
              <a:gd name="connsiteY3" fmla="*/ 1469891 h 1497895"/>
              <a:gd name="connsiteX4" fmla="*/ 288643 w 4230845"/>
              <a:gd name="connsiteY4" fmla="*/ 1497367 h 1497895"/>
              <a:gd name="connsiteX5" fmla="*/ 282831 w 4230845"/>
              <a:gd name="connsiteY5" fmla="*/ 320760 h 1497895"/>
              <a:gd name="connsiteX0" fmla="*/ 0 w 3948014"/>
              <a:gd name="connsiteY0" fmla="*/ 320760 h 1497895"/>
              <a:gd name="connsiteX1" fmla="*/ 2763353 w 3948014"/>
              <a:gd name="connsiteY1" fmla="*/ 714932 h 1497895"/>
              <a:gd name="connsiteX2" fmla="*/ 3948014 w 3948014"/>
              <a:gd name="connsiteY2" fmla="*/ 1203578 h 1497895"/>
              <a:gd name="connsiteX3" fmla="*/ 3894154 w 3948014"/>
              <a:gd name="connsiteY3" fmla="*/ 1469891 h 1497895"/>
              <a:gd name="connsiteX4" fmla="*/ 5812 w 3948014"/>
              <a:gd name="connsiteY4" fmla="*/ 1497367 h 1497895"/>
              <a:gd name="connsiteX5" fmla="*/ 0 w 3948014"/>
              <a:gd name="connsiteY5" fmla="*/ 320760 h 1497895"/>
              <a:gd name="connsiteX0" fmla="*/ 0 w 3948014"/>
              <a:gd name="connsiteY0" fmla="*/ 320760 h 1469915"/>
              <a:gd name="connsiteX1" fmla="*/ 2763353 w 3948014"/>
              <a:gd name="connsiteY1" fmla="*/ 714932 h 1469915"/>
              <a:gd name="connsiteX2" fmla="*/ 3948014 w 3948014"/>
              <a:gd name="connsiteY2" fmla="*/ 1203578 h 1469915"/>
              <a:gd name="connsiteX3" fmla="*/ 3894154 w 3948014"/>
              <a:gd name="connsiteY3" fmla="*/ 1469891 h 1469915"/>
              <a:gd name="connsiteX4" fmla="*/ 86381 w 3948014"/>
              <a:gd name="connsiteY4" fmla="*/ 1289352 h 1469915"/>
              <a:gd name="connsiteX5" fmla="*/ 0 w 3948014"/>
              <a:gd name="connsiteY5" fmla="*/ 320760 h 1469915"/>
              <a:gd name="connsiteX0" fmla="*/ 0 w 3948014"/>
              <a:gd name="connsiteY0" fmla="*/ 320760 h 1476930"/>
              <a:gd name="connsiteX1" fmla="*/ 2763353 w 3948014"/>
              <a:gd name="connsiteY1" fmla="*/ 714932 h 1476930"/>
              <a:gd name="connsiteX2" fmla="*/ 3948014 w 3948014"/>
              <a:gd name="connsiteY2" fmla="*/ 1203578 h 1476930"/>
              <a:gd name="connsiteX3" fmla="*/ 3894154 w 3948014"/>
              <a:gd name="connsiteY3" fmla="*/ 1469891 h 1476930"/>
              <a:gd name="connsiteX4" fmla="*/ 3939 w 3948014"/>
              <a:gd name="connsiteY4" fmla="*/ 1475699 h 1476930"/>
              <a:gd name="connsiteX5" fmla="*/ 0 w 3948014"/>
              <a:gd name="connsiteY5" fmla="*/ 320760 h 1476930"/>
              <a:gd name="connsiteX0" fmla="*/ 0 w 3948014"/>
              <a:gd name="connsiteY0" fmla="*/ 320760 h 1475933"/>
              <a:gd name="connsiteX1" fmla="*/ 2763353 w 3948014"/>
              <a:gd name="connsiteY1" fmla="*/ 714932 h 1475933"/>
              <a:gd name="connsiteX2" fmla="*/ 3948014 w 3948014"/>
              <a:gd name="connsiteY2" fmla="*/ 1203578 h 1475933"/>
              <a:gd name="connsiteX3" fmla="*/ 3877291 w 3948014"/>
              <a:gd name="connsiteY3" fmla="*/ 1400553 h 1475933"/>
              <a:gd name="connsiteX4" fmla="*/ 3939 w 3948014"/>
              <a:gd name="connsiteY4" fmla="*/ 1475699 h 1475933"/>
              <a:gd name="connsiteX5" fmla="*/ 0 w 3948014"/>
              <a:gd name="connsiteY5" fmla="*/ 320760 h 1475933"/>
              <a:gd name="connsiteX0" fmla="*/ 0 w 3954939"/>
              <a:gd name="connsiteY0" fmla="*/ 320760 h 1482915"/>
              <a:gd name="connsiteX1" fmla="*/ 2763353 w 3954939"/>
              <a:gd name="connsiteY1" fmla="*/ 714932 h 1482915"/>
              <a:gd name="connsiteX2" fmla="*/ 3948014 w 3954939"/>
              <a:gd name="connsiteY2" fmla="*/ 1203578 h 1482915"/>
              <a:gd name="connsiteX3" fmla="*/ 3950364 w 3954939"/>
              <a:gd name="connsiteY3" fmla="*/ 1482892 h 1482915"/>
              <a:gd name="connsiteX4" fmla="*/ 3939 w 3954939"/>
              <a:gd name="connsiteY4" fmla="*/ 1475699 h 1482915"/>
              <a:gd name="connsiteX5" fmla="*/ 0 w 3954939"/>
              <a:gd name="connsiteY5" fmla="*/ 320760 h 1482915"/>
              <a:gd name="connsiteX0" fmla="*/ 0 w 3952896"/>
              <a:gd name="connsiteY0" fmla="*/ 320760 h 1482915"/>
              <a:gd name="connsiteX1" fmla="*/ 2763353 w 3952896"/>
              <a:gd name="connsiteY1" fmla="*/ 714932 h 1482915"/>
              <a:gd name="connsiteX2" fmla="*/ 3918035 w 3952896"/>
              <a:gd name="connsiteY2" fmla="*/ 1203578 h 1482915"/>
              <a:gd name="connsiteX3" fmla="*/ 3950364 w 3952896"/>
              <a:gd name="connsiteY3" fmla="*/ 1482892 h 1482915"/>
              <a:gd name="connsiteX4" fmla="*/ 3939 w 3952896"/>
              <a:gd name="connsiteY4" fmla="*/ 1475699 h 1482915"/>
              <a:gd name="connsiteX5" fmla="*/ 0 w 3952896"/>
              <a:gd name="connsiteY5" fmla="*/ 320760 h 1482915"/>
              <a:gd name="connsiteX0" fmla="*/ 0 w 3959256"/>
              <a:gd name="connsiteY0" fmla="*/ 320760 h 1482915"/>
              <a:gd name="connsiteX1" fmla="*/ 2763353 w 3959256"/>
              <a:gd name="connsiteY1" fmla="*/ 714932 h 1482915"/>
              <a:gd name="connsiteX2" fmla="*/ 3959256 w 3959256"/>
              <a:gd name="connsiteY2" fmla="*/ 1203578 h 1482915"/>
              <a:gd name="connsiteX3" fmla="*/ 3950364 w 3959256"/>
              <a:gd name="connsiteY3" fmla="*/ 1482892 h 1482915"/>
              <a:gd name="connsiteX4" fmla="*/ 3939 w 3959256"/>
              <a:gd name="connsiteY4" fmla="*/ 1475699 h 1482915"/>
              <a:gd name="connsiteX5" fmla="*/ 0 w 3959256"/>
              <a:gd name="connsiteY5" fmla="*/ 320760 h 1482915"/>
              <a:gd name="connsiteX0" fmla="*/ 0 w 3953403"/>
              <a:gd name="connsiteY0" fmla="*/ 320760 h 1482916"/>
              <a:gd name="connsiteX1" fmla="*/ 2763353 w 3953403"/>
              <a:gd name="connsiteY1" fmla="*/ 714932 h 1482916"/>
              <a:gd name="connsiteX2" fmla="*/ 3929277 w 3953403"/>
              <a:gd name="connsiteY2" fmla="*/ 1216579 h 1482916"/>
              <a:gd name="connsiteX3" fmla="*/ 3950364 w 3953403"/>
              <a:gd name="connsiteY3" fmla="*/ 1482892 h 1482916"/>
              <a:gd name="connsiteX4" fmla="*/ 3939 w 3953403"/>
              <a:gd name="connsiteY4" fmla="*/ 1475699 h 1482916"/>
              <a:gd name="connsiteX5" fmla="*/ 0 w 3953403"/>
              <a:gd name="connsiteY5" fmla="*/ 320760 h 1482916"/>
              <a:gd name="connsiteX0" fmla="*/ 0 w 3952985"/>
              <a:gd name="connsiteY0" fmla="*/ 320760 h 1482925"/>
              <a:gd name="connsiteX1" fmla="*/ 2763353 w 3952985"/>
              <a:gd name="connsiteY1" fmla="*/ 714932 h 1482925"/>
              <a:gd name="connsiteX2" fmla="*/ 3929277 w 3952985"/>
              <a:gd name="connsiteY2" fmla="*/ 1216579 h 1482925"/>
              <a:gd name="connsiteX3" fmla="*/ 3950364 w 3952985"/>
              <a:gd name="connsiteY3" fmla="*/ 1482892 h 1482925"/>
              <a:gd name="connsiteX4" fmla="*/ 3939 w 3952985"/>
              <a:gd name="connsiteY4" fmla="*/ 1475699 h 1482925"/>
              <a:gd name="connsiteX5" fmla="*/ 0 w 3952985"/>
              <a:gd name="connsiteY5" fmla="*/ 320760 h 1482925"/>
              <a:gd name="connsiteX0" fmla="*/ 0 w 3953719"/>
              <a:gd name="connsiteY0" fmla="*/ 320760 h 1482915"/>
              <a:gd name="connsiteX1" fmla="*/ 2763353 w 3953719"/>
              <a:gd name="connsiteY1" fmla="*/ 714932 h 1482915"/>
              <a:gd name="connsiteX2" fmla="*/ 3929277 w 3953719"/>
              <a:gd name="connsiteY2" fmla="*/ 1216579 h 1482915"/>
              <a:gd name="connsiteX3" fmla="*/ 3950364 w 3953719"/>
              <a:gd name="connsiteY3" fmla="*/ 1482892 h 1482915"/>
              <a:gd name="connsiteX4" fmla="*/ 3939 w 3953719"/>
              <a:gd name="connsiteY4" fmla="*/ 1475699 h 1482915"/>
              <a:gd name="connsiteX5" fmla="*/ 0 w 3953719"/>
              <a:gd name="connsiteY5" fmla="*/ 320760 h 1482915"/>
              <a:gd name="connsiteX0" fmla="*/ 0 w 3951326"/>
              <a:gd name="connsiteY0" fmla="*/ 320760 h 1482916"/>
              <a:gd name="connsiteX1" fmla="*/ 2763353 w 3951326"/>
              <a:gd name="connsiteY1" fmla="*/ 714932 h 1482916"/>
              <a:gd name="connsiteX2" fmla="*/ 3801867 w 3951326"/>
              <a:gd name="connsiteY2" fmla="*/ 1225246 h 1482916"/>
              <a:gd name="connsiteX3" fmla="*/ 3950364 w 3951326"/>
              <a:gd name="connsiteY3" fmla="*/ 1482892 h 1482916"/>
              <a:gd name="connsiteX4" fmla="*/ 3939 w 3951326"/>
              <a:gd name="connsiteY4" fmla="*/ 1475699 h 1482916"/>
              <a:gd name="connsiteX5" fmla="*/ 0 w 3951326"/>
              <a:gd name="connsiteY5" fmla="*/ 320760 h 1482916"/>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225999 h 1388153"/>
              <a:gd name="connsiteX1" fmla="*/ 2692153 w 3957901"/>
              <a:gd name="connsiteY1" fmla="*/ 1005866 h 1388153"/>
              <a:gd name="connsiteX2" fmla="*/ 3957382 w 3957901"/>
              <a:gd name="connsiteY2" fmla="*/ 1108817 h 1388153"/>
              <a:gd name="connsiteX3" fmla="*/ 3950364 w 3957901"/>
              <a:gd name="connsiteY3" fmla="*/ 1388131 h 1388153"/>
              <a:gd name="connsiteX4" fmla="*/ 3939 w 3957901"/>
              <a:gd name="connsiteY4" fmla="*/ 1380938 h 1388153"/>
              <a:gd name="connsiteX5" fmla="*/ 0 w 3957901"/>
              <a:gd name="connsiteY5" fmla="*/ 225999 h 1388153"/>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282589 h 1444743"/>
              <a:gd name="connsiteX1" fmla="*/ 2118806 w 3957901"/>
              <a:gd name="connsiteY1" fmla="*/ 373406 h 1444743"/>
              <a:gd name="connsiteX2" fmla="*/ 3957382 w 3957901"/>
              <a:gd name="connsiteY2" fmla="*/ 1165407 h 1444743"/>
              <a:gd name="connsiteX3" fmla="*/ 3950364 w 3957901"/>
              <a:gd name="connsiteY3" fmla="*/ 1444721 h 1444743"/>
              <a:gd name="connsiteX4" fmla="*/ 3939 w 3957901"/>
              <a:gd name="connsiteY4" fmla="*/ 1437528 h 1444743"/>
              <a:gd name="connsiteX5" fmla="*/ 0 w 3957901"/>
              <a:gd name="connsiteY5" fmla="*/ 282589 h 1444743"/>
              <a:gd name="connsiteX0" fmla="*/ 0 w 3957901"/>
              <a:gd name="connsiteY0" fmla="*/ 328806 h 1490960"/>
              <a:gd name="connsiteX1" fmla="*/ 2118806 w 3957901"/>
              <a:gd name="connsiteY1" fmla="*/ 419623 h 1490960"/>
              <a:gd name="connsiteX2" fmla="*/ 3957382 w 3957901"/>
              <a:gd name="connsiteY2" fmla="*/ 1211624 h 1490960"/>
              <a:gd name="connsiteX3" fmla="*/ 3950364 w 3957901"/>
              <a:gd name="connsiteY3" fmla="*/ 1490938 h 1490960"/>
              <a:gd name="connsiteX4" fmla="*/ 3939 w 3957901"/>
              <a:gd name="connsiteY4" fmla="*/ 1483745 h 1490960"/>
              <a:gd name="connsiteX5" fmla="*/ 0 w 3957901"/>
              <a:gd name="connsiteY5" fmla="*/ 328806 h 1490960"/>
              <a:gd name="connsiteX0" fmla="*/ 0 w 3957901"/>
              <a:gd name="connsiteY0" fmla="*/ 251798 h 1413952"/>
              <a:gd name="connsiteX1" fmla="*/ 2118806 w 3957901"/>
              <a:gd name="connsiteY1" fmla="*/ 342615 h 1413952"/>
              <a:gd name="connsiteX2" fmla="*/ 3957382 w 3957901"/>
              <a:gd name="connsiteY2" fmla="*/ 1134616 h 1413952"/>
              <a:gd name="connsiteX3" fmla="*/ 3950364 w 3957901"/>
              <a:gd name="connsiteY3" fmla="*/ 1413930 h 1413952"/>
              <a:gd name="connsiteX4" fmla="*/ 3939 w 3957901"/>
              <a:gd name="connsiteY4" fmla="*/ 1406737 h 1413952"/>
              <a:gd name="connsiteX5" fmla="*/ 0 w 3957901"/>
              <a:gd name="connsiteY5" fmla="*/ 251798 h 1413952"/>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592 w 3958493"/>
              <a:gd name="connsiteY0" fmla="*/ 322583 h 1484737"/>
              <a:gd name="connsiteX1" fmla="*/ 2119398 w 3958493"/>
              <a:gd name="connsiteY1" fmla="*/ 413400 h 1484737"/>
              <a:gd name="connsiteX2" fmla="*/ 3957974 w 3958493"/>
              <a:gd name="connsiteY2" fmla="*/ 1205401 h 1484737"/>
              <a:gd name="connsiteX3" fmla="*/ 3950956 w 3958493"/>
              <a:gd name="connsiteY3" fmla="*/ 1484715 h 1484737"/>
              <a:gd name="connsiteX4" fmla="*/ 4531 w 3958493"/>
              <a:gd name="connsiteY4" fmla="*/ 1477522 h 1484737"/>
              <a:gd name="connsiteX5" fmla="*/ 592 w 3958493"/>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1605 w 3959506"/>
              <a:gd name="connsiteY0" fmla="*/ 322583 h 1484737"/>
              <a:gd name="connsiteX1" fmla="*/ 2120411 w 3959506"/>
              <a:gd name="connsiteY1" fmla="*/ 413400 h 1484737"/>
              <a:gd name="connsiteX2" fmla="*/ 3958987 w 3959506"/>
              <a:gd name="connsiteY2" fmla="*/ 1205401 h 1484737"/>
              <a:gd name="connsiteX3" fmla="*/ 3951969 w 3959506"/>
              <a:gd name="connsiteY3" fmla="*/ 1484715 h 1484737"/>
              <a:gd name="connsiteX4" fmla="*/ 1998 w 3959506"/>
              <a:gd name="connsiteY4" fmla="*/ 1477522 h 1484737"/>
              <a:gd name="connsiteX5" fmla="*/ 1605 w 3959506"/>
              <a:gd name="connsiteY5" fmla="*/ 322583 h 148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506" h="1484737">
                <a:moveTo>
                  <a:pt x="1605" y="322583"/>
                </a:moveTo>
                <a:cubicBezTo>
                  <a:pt x="921197" y="-258042"/>
                  <a:pt x="1475307" y="53276"/>
                  <a:pt x="2120411" y="413400"/>
                </a:cubicBezTo>
                <a:cubicBezTo>
                  <a:pt x="3036510" y="892595"/>
                  <a:pt x="3853586" y="1182859"/>
                  <a:pt x="3958987" y="1205401"/>
                </a:cubicBezTo>
                <a:cubicBezTo>
                  <a:pt x="3953851" y="1196797"/>
                  <a:pt x="3967122" y="1487680"/>
                  <a:pt x="3951969" y="1484715"/>
                </a:cubicBezTo>
                <a:cubicBezTo>
                  <a:pt x="3967702" y="1482764"/>
                  <a:pt x="4973" y="1472324"/>
                  <a:pt x="1998" y="1477522"/>
                </a:cubicBezTo>
                <a:cubicBezTo>
                  <a:pt x="-2481" y="1485348"/>
                  <a:pt x="2029" y="412364"/>
                  <a:pt x="1605" y="322583"/>
                </a:cubicBezTo>
                <a:close/>
              </a:path>
            </a:pathLst>
          </a:custGeom>
          <a:solidFill>
            <a:srgbClr val="DC0080">
              <a:alpha val="1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4" name="Donut 3">
            <a:extLst>
              <a:ext uri="{FF2B5EF4-FFF2-40B4-BE49-F238E27FC236}">
                <a16:creationId xmlns:a16="http://schemas.microsoft.com/office/drawing/2014/main" id="{180D3D07-15D0-428A-9C4E-94C595ACC411}"/>
              </a:ext>
            </a:extLst>
          </p:cNvPr>
          <p:cNvSpPr/>
          <p:nvPr/>
        </p:nvSpPr>
        <p:spPr>
          <a:xfrm rot="5400000">
            <a:off x="8380701" y="3185839"/>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grpSp>
        <p:nvGrpSpPr>
          <p:cNvPr id="25" name="Group 24">
            <a:extLst>
              <a:ext uri="{FF2B5EF4-FFF2-40B4-BE49-F238E27FC236}">
                <a16:creationId xmlns:a16="http://schemas.microsoft.com/office/drawing/2014/main" id="{D648A6A1-C53C-2546-A09F-A9C4B1BE5CAF}"/>
              </a:ext>
            </a:extLst>
          </p:cNvPr>
          <p:cNvGrpSpPr/>
          <p:nvPr/>
        </p:nvGrpSpPr>
        <p:grpSpPr>
          <a:xfrm>
            <a:off x="7011471" y="934349"/>
            <a:ext cx="219808" cy="204515"/>
            <a:chOff x="5016110" y="4186982"/>
            <a:chExt cx="219808" cy="204515"/>
          </a:xfrm>
        </p:grpSpPr>
        <p:cxnSp>
          <p:nvCxnSpPr>
            <p:cNvPr id="28" name="Straight Connector 27">
              <a:extLst>
                <a:ext uri="{FF2B5EF4-FFF2-40B4-BE49-F238E27FC236}">
                  <a16:creationId xmlns:a16="http://schemas.microsoft.com/office/drawing/2014/main" id="{04DF5C8F-B241-C5B4-BD58-41B2153D7FE8}"/>
                </a:ext>
              </a:extLst>
            </p:cNvPr>
            <p:cNvCxnSpPr>
              <a:cxnSpLocks/>
            </p:cNvCxnSpPr>
            <p:nvPr/>
          </p:nvCxnSpPr>
          <p:spPr>
            <a:xfrm>
              <a:off x="5016110" y="4186982"/>
              <a:ext cx="204021" cy="204515"/>
            </a:xfrm>
            <a:prstGeom prst="line">
              <a:avLst/>
            </a:prstGeom>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29" name="Straight Connector 28">
              <a:extLst>
                <a:ext uri="{FF2B5EF4-FFF2-40B4-BE49-F238E27FC236}">
                  <a16:creationId xmlns:a16="http://schemas.microsoft.com/office/drawing/2014/main" id="{AD67C0E2-37AB-62AC-7C64-7C046CC7730C}"/>
                </a:ext>
              </a:extLst>
            </p:cNvPr>
            <p:cNvCxnSpPr>
              <a:cxnSpLocks/>
            </p:cNvCxnSpPr>
            <p:nvPr/>
          </p:nvCxnSpPr>
          <p:spPr>
            <a:xfrm flipH="1">
              <a:off x="5016110" y="4186982"/>
              <a:ext cx="219808" cy="204515"/>
            </a:xfrm>
            <a:prstGeom prst="line">
              <a:avLst/>
            </a:prstGeom>
            <a:ln w="25400" cap="rnd">
              <a:solidFill>
                <a:srgbClr val="0072CE"/>
              </a:solidFill>
            </a:ln>
          </p:spPr>
          <p:style>
            <a:lnRef idx="3">
              <a:schemeClr val="accent1"/>
            </a:lnRef>
            <a:fillRef idx="0">
              <a:schemeClr val="accent1"/>
            </a:fillRef>
            <a:effectRef idx="2">
              <a:schemeClr val="accent1"/>
            </a:effectRef>
            <a:fontRef idx="minor">
              <a:schemeClr val="tx1"/>
            </a:fontRef>
          </p:style>
        </p:cxnSp>
      </p:grpSp>
      <p:sp>
        <p:nvSpPr>
          <p:cNvPr id="30" name="Plus 29">
            <a:extLst>
              <a:ext uri="{FF2B5EF4-FFF2-40B4-BE49-F238E27FC236}">
                <a16:creationId xmlns:a16="http://schemas.microsoft.com/office/drawing/2014/main" id="{2C98340F-A970-4188-0F31-294A53F5B1A8}"/>
              </a:ext>
            </a:extLst>
          </p:cNvPr>
          <p:cNvSpPr/>
          <p:nvPr/>
        </p:nvSpPr>
        <p:spPr>
          <a:xfrm flipH="1" flipV="1">
            <a:off x="7712743" y="309776"/>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1" name="Donut 3">
            <a:extLst>
              <a:ext uri="{FF2B5EF4-FFF2-40B4-BE49-F238E27FC236}">
                <a16:creationId xmlns:a16="http://schemas.microsoft.com/office/drawing/2014/main" id="{CCD9943B-DD6D-7226-D257-2781B75A3736}"/>
              </a:ext>
            </a:extLst>
          </p:cNvPr>
          <p:cNvSpPr/>
          <p:nvPr/>
        </p:nvSpPr>
        <p:spPr>
          <a:xfrm rot="5400000">
            <a:off x="8117323" y="860569"/>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58C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8AC208"/>
              </a:solidFill>
              <a:latin typeface="Arial" panose="020B0604020202020204" pitchFamily="34" charset="0"/>
            </a:endParaRPr>
          </a:p>
        </p:txBody>
      </p:sp>
      <p:sp>
        <p:nvSpPr>
          <p:cNvPr id="32" name="Round Single Corner Rectangle 31">
            <a:extLst>
              <a:ext uri="{FF2B5EF4-FFF2-40B4-BE49-F238E27FC236}">
                <a16:creationId xmlns:a16="http://schemas.microsoft.com/office/drawing/2014/main" id="{1E1E6A40-B45D-E26B-585D-43E13C400E00}"/>
              </a:ext>
            </a:extLst>
          </p:cNvPr>
          <p:cNvSpPr/>
          <p:nvPr/>
        </p:nvSpPr>
        <p:spPr>
          <a:xfrm flipV="1">
            <a:off x="4765452" y="2072105"/>
            <a:ext cx="3109731" cy="2234019"/>
          </a:xfrm>
          <a:prstGeom prst="round1Rect">
            <a:avLst/>
          </a:prstGeom>
          <a:blipFill dpi="0" rotWithShape="0">
            <a:blip r:embed="rId4"/>
            <a:srcRect/>
            <a:stretch>
              <a:fillRect l="-6725" t="-5595" r="-6725" b="-5595"/>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7</a:t>
            </a:fld>
            <a:endParaRPr lang="en-US" sz="800" dirty="0"/>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D20E0193-E318-DD2D-BB6F-8C00DBBF091D}"/>
              </a:ext>
            </a:extLst>
          </p:cNvPr>
          <p:cNvSpPr txBox="1"/>
          <p:nvPr/>
        </p:nvSpPr>
        <p:spPr>
          <a:xfrm>
            <a:off x="970712" y="594573"/>
            <a:ext cx="5804162" cy="113877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What is the impact of making comparisons?</a:t>
            </a:r>
          </a:p>
        </p:txBody>
      </p:sp>
      <p:pic>
        <p:nvPicPr>
          <p:cNvPr id="5" name="Picture 4" descr="A picture containing person, yellow&#10;&#10;Description automatically generated">
            <a:extLst>
              <a:ext uri="{FF2B5EF4-FFF2-40B4-BE49-F238E27FC236}">
                <a16:creationId xmlns:a16="http://schemas.microsoft.com/office/drawing/2014/main" id="{F0CE46D1-8348-D393-F8FF-3422FB754C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4466" y="2068179"/>
            <a:ext cx="1992086" cy="2224041"/>
          </a:xfrm>
          <a:prstGeom prst="rect">
            <a:avLst/>
          </a:prstGeom>
        </p:spPr>
      </p:pic>
      <p:pic>
        <p:nvPicPr>
          <p:cNvPr id="35" name="Picture 34">
            <a:extLst>
              <a:ext uri="{FF2B5EF4-FFF2-40B4-BE49-F238E27FC236}">
                <a16:creationId xmlns:a16="http://schemas.microsoft.com/office/drawing/2014/main" id="{7BB7CF39-AE36-1150-69FB-6BCB27CB506B}"/>
              </a:ext>
            </a:extLst>
          </p:cNvPr>
          <p:cNvPicPr>
            <a:picLocks noChangeAspect="1"/>
          </p:cNvPicPr>
          <p:nvPr/>
        </p:nvPicPr>
        <p:blipFill>
          <a:blip r:embed="rId6"/>
          <a:stretch>
            <a:fillRect/>
          </a:stretch>
        </p:blipFill>
        <p:spPr>
          <a:xfrm>
            <a:off x="-5089" y="2190370"/>
            <a:ext cx="279400" cy="4203700"/>
          </a:xfrm>
          <a:prstGeom prst="rect">
            <a:avLst/>
          </a:prstGeom>
        </p:spPr>
      </p:pic>
    </p:spTree>
    <p:extLst>
      <p:ext uri="{BB962C8B-B14F-4D97-AF65-F5344CB8AC3E}">
        <p14:creationId xmlns:p14="http://schemas.microsoft.com/office/powerpoint/2010/main" val="1798731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hlinkClick r:id="rId3"/>
            <a:extLst>
              <a:ext uri="{FF2B5EF4-FFF2-40B4-BE49-F238E27FC236}">
                <a16:creationId xmlns:a16="http://schemas.microsoft.com/office/drawing/2014/main" id="{B8385954-CE7D-D989-C04E-730763552B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8821" y="1540219"/>
            <a:ext cx="6344653" cy="3172327"/>
          </a:xfrm>
          <a:prstGeom prst="rect">
            <a:avLst/>
          </a:prstGeom>
        </p:spPr>
      </p:pic>
      <p:sp>
        <p:nvSpPr>
          <p:cNvPr id="29" name="Freeform 28">
            <a:extLst>
              <a:ext uri="{FF2B5EF4-FFF2-40B4-BE49-F238E27FC236}">
                <a16:creationId xmlns:a16="http://schemas.microsoft.com/office/drawing/2014/main" id="{84606621-32E1-9DE8-5055-6EC8B728AE40}"/>
              </a:ext>
            </a:extLst>
          </p:cNvPr>
          <p:cNvSpPr/>
          <p:nvPr/>
        </p:nvSpPr>
        <p:spPr>
          <a:xfrm>
            <a:off x="-4100" y="3338505"/>
            <a:ext cx="9157965" cy="1852426"/>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2739 h 1707818"/>
              <a:gd name="connsiteX1" fmla="*/ 2794101 w 3953468"/>
              <a:gd name="connsiteY1" fmla="*/ 976031 h 1707818"/>
              <a:gd name="connsiteX2" fmla="*/ 3953468 w 3953468"/>
              <a:gd name="connsiteY2" fmla="*/ 1704843 h 1707818"/>
              <a:gd name="connsiteX3" fmla="*/ 1419 w 3953468"/>
              <a:gd name="connsiteY3" fmla="*/ 1707666 h 1707818"/>
              <a:gd name="connsiteX4" fmla="*/ 0 w 3953468"/>
              <a:gd name="connsiteY4" fmla="*/ 2739 h 1707818"/>
              <a:gd name="connsiteX0" fmla="*/ 0 w 3953468"/>
              <a:gd name="connsiteY0" fmla="*/ 2446 h 1707525"/>
              <a:gd name="connsiteX1" fmla="*/ 2794101 w 3953468"/>
              <a:gd name="connsiteY1" fmla="*/ 975738 h 1707525"/>
              <a:gd name="connsiteX2" fmla="*/ 3953468 w 3953468"/>
              <a:gd name="connsiteY2" fmla="*/ 1704550 h 1707525"/>
              <a:gd name="connsiteX3" fmla="*/ 1419 w 3953468"/>
              <a:gd name="connsiteY3" fmla="*/ 1707373 h 1707525"/>
              <a:gd name="connsiteX4" fmla="*/ 0 w 3953468"/>
              <a:gd name="connsiteY4" fmla="*/ 2446 h 1707525"/>
              <a:gd name="connsiteX0" fmla="*/ 0 w 3953468"/>
              <a:gd name="connsiteY0" fmla="*/ 5735 h 1710814"/>
              <a:gd name="connsiteX1" fmla="*/ 2794101 w 3953468"/>
              <a:gd name="connsiteY1" fmla="*/ 979027 h 1710814"/>
              <a:gd name="connsiteX2" fmla="*/ 3953468 w 3953468"/>
              <a:gd name="connsiteY2" fmla="*/ 1707839 h 1710814"/>
              <a:gd name="connsiteX3" fmla="*/ 1419 w 3953468"/>
              <a:gd name="connsiteY3" fmla="*/ 1710662 h 1710814"/>
              <a:gd name="connsiteX4" fmla="*/ 0 w 3953468"/>
              <a:gd name="connsiteY4" fmla="*/ 5735 h 1710814"/>
              <a:gd name="connsiteX0" fmla="*/ 0 w 3953468"/>
              <a:gd name="connsiteY0" fmla="*/ 161597 h 1155589"/>
              <a:gd name="connsiteX1" fmla="*/ 2794101 w 3953468"/>
              <a:gd name="connsiteY1" fmla="*/ 423689 h 1155589"/>
              <a:gd name="connsiteX2" fmla="*/ 3953468 w 3953468"/>
              <a:gd name="connsiteY2" fmla="*/ 1152501 h 1155589"/>
              <a:gd name="connsiteX3" fmla="*/ 1419 w 3953468"/>
              <a:gd name="connsiteY3" fmla="*/ 1155324 h 1155589"/>
              <a:gd name="connsiteX4" fmla="*/ 0 w 3953468"/>
              <a:gd name="connsiteY4" fmla="*/ 161597 h 1155589"/>
              <a:gd name="connsiteX0" fmla="*/ 0 w 3957861"/>
              <a:gd name="connsiteY0" fmla="*/ 82087 h 1238600"/>
              <a:gd name="connsiteX1" fmla="*/ 2798494 w 3957861"/>
              <a:gd name="connsiteY1" fmla="*/ 506739 h 1238600"/>
              <a:gd name="connsiteX2" fmla="*/ 3957861 w 3957861"/>
              <a:gd name="connsiteY2" fmla="*/ 1235551 h 1238600"/>
              <a:gd name="connsiteX3" fmla="*/ 5812 w 3957861"/>
              <a:gd name="connsiteY3" fmla="*/ 1238374 h 1238600"/>
              <a:gd name="connsiteX4" fmla="*/ 0 w 3957861"/>
              <a:gd name="connsiteY4" fmla="*/ 82087 h 1238600"/>
              <a:gd name="connsiteX0" fmla="*/ 0 w 3957861"/>
              <a:gd name="connsiteY0" fmla="*/ 311130 h 1467643"/>
              <a:gd name="connsiteX1" fmla="*/ 2798494 w 3957861"/>
              <a:gd name="connsiteY1" fmla="*/ 735782 h 1467643"/>
              <a:gd name="connsiteX2" fmla="*/ 3957861 w 3957861"/>
              <a:gd name="connsiteY2" fmla="*/ 1464594 h 1467643"/>
              <a:gd name="connsiteX3" fmla="*/ 5812 w 3957861"/>
              <a:gd name="connsiteY3" fmla="*/ 1467417 h 1467643"/>
              <a:gd name="connsiteX4" fmla="*/ 0 w 3957861"/>
              <a:gd name="connsiteY4" fmla="*/ 311130 h 1467643"/>
              <a:gd name="connsiteX0" fmla="*/ 0 w 3957861"/>
              <a:gd name="connsiteY0" fmla="*/ 220486 h 1376999"/>
              <a:gd name="connsiteX1" fmla="*/ 2736996 w 3957861"/>
              <a:gd name="connsiteY1" fmla="*/ 1031218 h 1376999"/>
              <a:gd name="connsiteX2" fmla="*/ 3957861 w 3957861"/>
              <a:gd name="connsiteY2" fmla="*/ 1373950 h 1376999"/>
              <a:gd name="connsiteX3" fmla="*/ 5812 w 3957861"/>
              <a:gd name="connsiteY3" fmla="*/ 1376773 h 1376999"/>
              <a:gd name="connsiteX4" fmla="*/ 0 w 3957861"/>
              <a:gd name="connsiteY4" fmla="*/ 220486 h 1376999"/>
              <a:gd name="connsiteX0" fmla="*/ 0 w 3957861"/>
              <a:gd name="connsiteY0" fmla="*/ 320760 h 1477273"/>
              <a:gd name="connsiteX1" fmla="*/ 2763353 w 3957861"/>
              <a:gd name="connsiteY1" fmla="*/ 714932 h 1477273"/>
              <a:gd name="connsiteX2" fmla="*/ 3957861 w 3957861"/>
              <a:gd name="connsiteY2" fmla="*/ 1474224 h 1477273"/>
              <a:gd name="connsiteX3" fmla="*/ 5812 w 3957861"/>
              <a:gd name="connsiteY3" fmla="*/ 1477047 h 1477273"/>
              <a:gd name="connsiteX4" fmla="*/ 0 w 3957861"/>
              <a:gd name="connsiteY4" fmla="*/ 320760 h 1477273"/>
              <a:gd name="connsiteX0" fmla="*/ 0 w 3957861"/>
              <a:gd name="connsiteY0" fmla="*/ 320760 h 1477273"/>
              <a:gd name="connsiteX1" fmla="*/ 2763353 w 3957861"/>
              <a:gd name="connsiteY1" fmla="*/ 714932 h 1477273"/>
              <a:gd name="connsiteX2" fmla="*/ 3957861 w 3957861"/>
              <a:gd name="connsiteY2" fmla="*/ 1474224 h 1477273"/>
              <a:gd name="connsiteX3" fmla="*/ 5812 w 3957861"/>
              <a:gd name="connsiteY3" fmla="*/ 1477047 h 1477273"/>
              <a:gd name="connsiteX4" fmla="*/ 0 w 3957861"/>
              <a:gd name="connsiteY4" fmla="*/ 320760 h 1477273"/>
              <a:gd name="connsiteX0" fmla="*/ 0 w 4112588"/>
              <a:gd name="connsiteY0" fmla="*/ 320760 h 1477273"/>
              <a:gd name="connsiteX1" fmla="*/ 2763353 w 4112588"/>
              <a:gd name="connsiteY1" fmla="*/ 714932 h 1477273"/>
              <a:gd name="connsiteX2" fmla="*/ 3259415 w 4112588"/>
              <a:gd name="connsiteY2" fmla="*/ 1037780 h 1477273"/>
              <a:gd name="connsiteX3" fmla="*/ 3957861 w 4112588"/>
              <a:gd name="connsiteY3" fmla="*/ 1474224 h 1477273"/>
              <a:gd name="connsiteX4" fmla="*/ 5812 w 4112588"/>
              <a:gd name="connsiteY4" fmla="*/ 1477047 h 1477273"/>
              <a:gd name="connsiteX5" fmla="*/ 0 w 4112588"/>
              <a:gd name="connsiteY5" fmla="*/ 320760 h 1477273"/>
              <a:gd name="connsiteX0" fmla="*/ 0 w 4112588"/>
              <a:gd name="connsiteY0" fmla="*/ 320760 h 1477273"/>
              <a:gd name="connsiteX1" fmla="*/ 2763353 w 4112588"/>
              <a:gd name="connsiteY1" fmla="*/ 714932 h 1477273"/>
              <a:gd name="connsiteX2" fmla="*/ 3259415 w 4112588"/>
              <a:gd name="connsiteY2" fmla="*/ 1037780 h 1477273"/>
              <a:gd name="connsiteX3" fmla="*/ 3957861 w 4112588"/>
              <a:gd name="connsiteY3" fmla="*/ 1474224 h 1477273"/>
              <a:gd name="connsiteX4" fmla="*/ 5812 w 4112588"/>
              <a:gd name="connsiteY4" fmla="*/ 1477047 h 1477273"/>
              <a:gd name="connsiteX5" fmla="*/ 0 w 4112588"/>
              <a:gd name="connsiteY5" fmla="*/ 320760 h 1477273"/>
              <a:gd name="connsiteX0" fmla="*/ 0 w 4112588"/>
              <a:gd name="connsiteY0" fmla="*/ 320760 h 1474358"/>
              <a:gd name="connsiteX1" fmla="*/ 2763353 w 4112588"/>
              <a:gd name="connsiteY1" fmla="*/ 714932 h 1474358"/>
              <a:gd name="connsiteX2" fmla="*/ 3259415 w 4112588"/>
              <a:gd name="connsiteY2" fmla="*/ 1037780 h 1474358"/>
              <a:gd name="connsiteX3" fmla="*/ 3957861 w 4112588"/>
              <a:gd name="connsiteY3" fmla="*/ 1474224 h 1474358"/>
              <a:gd name="connsiteX4" fmla="*/ 163951 w 4112588"/>
              <a:gd name="connsiteY4" fmla="*/ 1263687 h 1474358"/>
              <a:gd name="connsiteX5" fmla="*/ 0 w 4112588"/>
              <a:gd name="connsiteY5" fmla="*/ 320760 h 1474358"/>
              <a:gd name="connsiteX0" fmla="*/ 0 w 4112588"/>
              <a:gd name="connsiteY0" fmla="*/ 320760 h 1497589"/>
              <a:gd name="connsiteX1" fmla="*/ 2763353 w 4112588"/>
              <a:gd name="connsiteY1" fmla="*/ 714932 h 1497589"/>
              <a:gd name="connsiteX2" fmla="*/ 3259415 w 4112588"/>
              <a:gd name="connsiteY2" fmla="*/ 1037780 h 1497589"/>
              <a:gd name="connsiteX3" fmla="*/ 3957861 w 4112588"/>
              <a:gd name="connsiteY3" fmla="*/ 1474224 h 1497589"/>
              <a:gd name="connsiteX4" fmla="*/ 5812 w 4112588"/>
              <a:gd name="connsiteY4" fmla="*/ 1497367 h 1497589"/>
              <a:gd name="connsiteX5" fmla="*/ 0 w 4112588"/>
              <a:gd name="connsiteY5" fmla="*/ 320760 h 1497589"/>
              <a:gd name="connsiteX0" fmla="*/ 0 w 4109359"/>
              <a:gd name="connsiteY0" fmla="*/ 320760 h 1497589"/>
              <a:gd name="connsiteX1" fmla="*/ 2763353 w 4109359"/>
              <a:gd name="connsiteY1" fmla="*/ 714932 h 1497589"/>
              <a:gd name="connsiteX2" fmla="*/ 3259415 w 4109359"/>
              <a:gd name="connsiteY2" fmla="*/ 1037780 h 1497589"/>
              <a:gd name="connsiteX3" fmla="*/ 3957861 w 4109359"/>
              <a:gd name="connsiteY3" fmla="*/ 1474224 h 1497589"/>
              <a:gd name="connsiteX4" fmla="*/ 5812 w 4109359"/>
              <a:gd name="connsiteY4" fmla="*/ 1497367 h 1497589"/>
              <a:gd name="connsiteX5" fmla="*/ 0 w 4109359"/>
              <a:gd name="connsiteY5" fmla="*/ 320760 h 1497589"/>
              <a:gd name="connsiteX0" fmla="*/ 0 w 3957861"/>
              <a:gd name="connsiteY0" fmla="*/ 320760 h 1497589"/>
              <a:gd name="connsiteX1" fmla="*/ 2763353 w 3957861"/>
              <a:gd name="connsiteY1" fmla="*/ 714932 h 1497589"/>
              <a:gd name="connsiteX2" fmla="*/ 3259415 w 3957861"/>
              <a:gd name="connsiteY2" fmla="*/ 1037780 h 1497589"/>
              <a:gd name="connsiteX3" fmla="*/ 3957861 w 3957861"/>
              <a:gd name="connsiteY3" fmla="*/ 1474224 h 1497589"/>
              <a:gd name="connsiteX4" fmla="*/ 5812 w 3957861"/>
              <a:gd name="connsiteY4" fmla="*/ 1497367 h 1497589"/>
              <a:gd name="connsiteX5" fmla="*/ 0 w 3957861"/>
              <a:gd name="connsiteY5" fmla="*/ 320760 h 1497589"/>
              <a:gd name="connsiteX0" fmla="*/ 0 w 4214595"/>
              <a:gd name="connsiteY0" fmla="*/ 320760 h 1506272"/>
              <a:gd name="connsiteX1" fmla="*/ 2763353 w 4214595"/>
              <a:gd name="connsiteY1" fmla="*/ 714932 h 1506272"/>
              <a:gd name="connsiteX2" fmla="*/ 3711240 w 4214595"/>
              <a:gd name="connsiteY2" fmla="*/ 1093046 h 1506272"/>
              <a:gd name="connsiteX3" fmla="*/ 3957861 w 4214595"/>
              <a:gd name="connsiteY3" fmla="*/ 1474224 h 1506272"/>
              <a:gd name="connsiteX4" fmla="*/ 5812 w 4214595"/>
              <a:gd name="connsiteY4" fmla="*/ 1497367 h 1506272"/>
              <a:gd name="connsiteX5" fmla="*/ 0 w 4214595"/>
              <a:gd name="connsiteY5" fmla="*/ 320760 h 1506272"/>
              <a:gd name="connsiteX0" fmla="*/ 0 w 4188078"/>
              <a:gd name="connsiteY0" fmla="*/ 320760 h 1506272"/>
              <a:gd name="connsiteX1" fmla="*/ 2763353 w 4188078"/>
              <a:gd name="connsiteY1" fmla="*/ 714932 h 1506272"/>
              <a:gd name="connsiteX2" fmla="*/ 3711240 w 4188078"/>
              <a:gd name="connsiteY2" fmla="*/ 1093046 h 1506272"/>
              <a:gd name="connsiteX3" fmla="*/ 3957861 w 4188078"/>
              <a:gd name="connsiteY3" fmla="*/ 1474224 h 1506272"/>
              <a:gd name="connsiteX4" fmla="*/ 5812 w 4188078"/>
              <a:gd name="connsiteY4" fmla="*/ 1497367 h 1506272"/>
              <a:gd name="connsiteX5" fmla="*/ 0 w 4188078"/>
              <a:gd name="connsiteY5" fmla="*/ 320760 h 1506272"/>
              <a:gd name="connsiteX0" fmla="*/ 0 w 3957861"/>
              <a:gd name="connsiteY0" fmla="*/ 320760 h 1506272"/>
              <a:gd name="connsiteX1" fmla="*/ 2763353 w 3957861"/>
              <a:gd name="connsiteY1" fmla="*/ 714932 h 1506272"/>
              <a:gd name="connsiteX2" fmla="*/ 3711240 w 3957861"/>
              <a:gd name="connsiteY2" fmla="*/ 1093046 h 1506272"/>
              <a:gd name="connsiteX3" fmla="*/ 3957861 w 3957861"/>
              <a:gd name="connsiteY3" fmla="*/ 1474224 h 1506272"/>
              <a:gd name="connsiteX4" fmla="*/ 5812 w 3957861"/>
              <a:gd name="connsiteY4" fmla="*/ 1497367 h 1506272"/>
              <a:gd name="connsiteX5" fmla="*/ 0 w 3957861"/>
              <a:gd name="connsiteY5" fmla="*/ 320760 h 1506272"/>
              <a:gd name="connsiteX0" fmla="*/ 0 w 3972352"/>
              <a:gd name="connsiteY0" fmla="*/ 320760 h 1506272"/>
              <a:gd name="connsiteX1" fmla="*/ 2763353 w 3972352"/>
              <a:gd name="connsiteY1" fmla="*/ 714932 h 1506272"/>
              <a:gd name="connsiteX2" fmla="*/ 3948014 w 3972352"/>
              <a:gd name="connsiteY2" fmla="*/ 1203578 h 1506272"/>
              <a:gd name="connsiteX3" fmla="*/ 3957861 w 3972352"/>
              <a:gd name="connsiteY3" fmla="*/ 1474224 h 1506272"/>
              <a:gd name="connsiteX4" fmla="*/ 5812 w 3972352"/>
              <a:gd name="connsiteY4" fmla="*/ 1497367 h 1506272"/>
              <a:gd name="connsiteX5" fmla="*/ 0 w 3972352"/>
              <a:gd name="connsiteY5" fmla="*/ 320760 h 1506272"/>
              <a:gd name="connsiteX0" fmla="*/ 0 w 3957861"/>
              <a:gd name="connsiteY0" fmla="*/ 320760 h 1506272"/>
              <a:gd name="connsiteX1" fmla="*/ 2763353 w 3957861"/>
              <a:gd name="connsiteY1" fmla="*/ 714932 h 1506272"/>
              <a:gd name="connsiteX2" fmla="*/ 3948014 w 3957861"/>
              <a:gd name="connsiteY2" fmla="*/ 1203578 h 1506272"/>
              <a:gd name="connsiteX3" fmla="*/ 3957861 w 3957861"/>
              <a:gd name="connsiteY3" fmla="*/ 1474224 h 1506272"/>
              <a:gd name="connsiteX4" fmla="*/ 5812 w 3957861"/>
              <a:gd name="connsiteY4" fmla="*/ 1497367 h 1506272"/>
              <a:gd name="connsiteX5" fmla="*/ 0 w 3957861"/>
              <a:gd name="connsiteY5" fmla="*/ 320760 h 1506272"/>
              <a:gd name="connsiteX0" fmla="*/ 0 w 3994272"/>
              <a:gd name="connsiteY0" fmla="*/ 320760 h 1506272"/>
              <a:gd name="connsiteX1" fmla="*/ 2763353 w 3994272"/>
              <a:gd name="connsiteY1" fmla="*/ 714932 h 1506272"/>
              <a:gd name="connsiteX2" fmla="*/ 3948014 w 3994272"/>
              <a:gd name="connsiteY2" fmla="*/ 1203578 h 1506272"/>
              <a:gd name="connsiteX3" fmla="*/ 3957861 w 3994272"/>
              <a:gd name="connsiteY3" fmla="*/ 1474224 h 1506272"/>
              <a:gd name="connsiteX4" fmla="*/ 5812 w 3994272"/>
              <a:gd name="connsiteY4" fmla="*/ 1497367 h 1506272"/>
              <a:gd name="connsiteX5" fmla="*/ 0 w 3994272"/>
              <a:gd name="connsiteY5" fmla="*/ 320760 h 1506272"/>
              <a:gd name="connsiteX0" fmla="*/ 0 w 3994272"/>
              <a:gd name="connsiteY0" fmla="*/ 320760 h 1506272"/>
              <a:gd name="connsiteX1" fmla="*/ 2763353 w 3994272"/>
              <a:gd name="connsiteY1" fmla="*/ 714932 h 1506272"/>
              <a:gd name="connsiteX2" fmla="*/ 3948014 w 3994272"/>
              <a:gd name="connsiteY2" fmla="*/ 1203578 h 1506272"/>
              <a:gd name="connsiteX3" fmla="*/ 3957861 w 3994272"/>
              <a:gd name="connsiteY3" fmla="*/ 1474224 h 1506272"/>
              <a:gd name="connsiteX4" fmla="*/ 5812 w 3994272"/>
              <a:gd name="connsiteY4" fmla="*/ 1497367 h 1506272"/>
              <a:gd name="connsiteX5" fmla="*/ 0 w 3994272"/>
              <a:gd name="connsiteY5" fmla="*/ 320760 h 1506272"/>
              <a:gd name="connsiteX0" fmla="*/ 0 w 3994272"/>
              <a:gd name="connsiteY0" fmla="*/ 320760 h 1497589"/>
              <a:gd name="connsiteX1" fmla="*/ 2763353 w 3994272"/>
              <a:gd name="connsiteY1" fmla="*/ 714932 h 1497589"/>
              <a:gd name="connsiteX2" fmla="*/ 3948014 w 3994272"/>
              <a:gd name="connsiteY2" fmla="*/ 1203578 h 1497589"/>
              <a:gd name="connsiteX3" fmla="*/ 3957861 w 3994272"/>
              <a:gd name="connsiteY3" fmla="*/ 1474224 h 1497589"/>
              <a:gd name="connsiteX4" fmla="*/ 5812 w 3994272"/>
              <a:gd name="connsiteY4" fmla="*/ 1497367 h 1497589"/>
              <a:gd name="connsiteX5" fmla="*/ 0 w 3994272"/>
              <a:gd name="connsiteY5" fmla="*/ 320760 h 1497589"/>
              <a:gd name="connsiteX0" fmla="*/ 0 w 3994272"/>
              <a:gd name="connsiteY0" fmla="*/ 320760 h 1497589"/>
              <a:gd name="connsiteX1" fmla="*/ 2763353 w 3994272"/>
              <a:gd name="connsiteY1" fmla="*/ 714932 h 1497589"/>
              <a:gd name="connsiteX2" fmla="*/ 3948014 w 3994272"/>
              <a:gd name="connsiteY2" fmla="*/ 1203578 h 1497589"/>
              <a:gd name="connsiteX3" fmla="*/ 3957861 w 3994272"/>
              <a:gd name="connsiteY3" fmla="*/ 1474224 h 1497589"/>
              <a:gd name="connsiteX4" fmla="*/ 5812 w 3994272"/>
              <a:gd name="connsiteY4" fmla="*/ 1497367 h 1497589"/>
              <a:gd name="connsiteX5" fmla="*/ 0 w 3994272"/>
              <a:gd name="connsiteY5" fmla="*/ 320760 h 1497589"/>
              <a:gd name="connsiteX0" fmla="*/ 0 w 3961663"/>
              <a:gd name="connsiteY0" fmla="*/ 320760 h 1497589"/>
              <a:gd name="connsiteX1" fmla="*/ 2763353 w 3961663"/>
              <a:gd name="connsiteY1" fmla="*/ 714932 h 1497589"/>
              <a:gd name="connsiteX2" fmla="*/ 3948014 w 3961663"/>
              <a:gd name="connsiteY2" fmla="*/ 1203578 h 1497589"/>
              <a:gd name="connsiteX3" fmla="*/ 3957861 w 3961663"/>
              <a:gd name="connsiteY3" fmla="*/ 1474224 h 1497589"/>
              <a:gd name="connsiteX4" fmla="*/ 5812 w 3961663"/>
              <a:gd name="connsiteY4" fmla="*/ 1497367 h 1497589"/>
              <a:gd name="connsiteX5" fmla="*/ 0 w 3961663"/>
              <a:gd name="connsiteY5" fmla="*/ 320760 h 1497589"/>
              <a:gd name="connsiteX0" fmla="*/ 283248 w 4231262"/>
              <a:gd name="connsiteY0" fmla="*/ 320760 h 1565001"/>
              <a:gd name="connsiteX1" fmla="*/ 3046601 w 4231262"/>
              <a:gd name="connsiteY1" fmla="*/ 714932 h 1565001"/>
              <a:gd name="connsiteX2" fmla="*/ 4231262 w 4231262"/>
              <a:gd name="connsiteY2" fmla="*/ 1203578 h 1565001"/>
              <a:gd name="connsiteX3" fmla="*/ 4183024 w 4231262"/>
              <a:gd name="connsiteY3" fmla="*/ 1430888 h 1565001"/>
              <a:gd name="connsiteX4" fmla="*/ 289060 w 4231262"/>
              <a:gd name="connsiteY4" fmla="*/ 1497367 h 1565001"/>
              <a:gd name="connsiteX5" fmla="*/ 283248 w 4231262"/>
              <a:gd name="connsiteY5" fmla="*/ 320760 h 1565001"/>
              <a:gd name="connsiteX0" fmla="*/ 278113 w 4226127"/>
              <a:gd name="connsiteY0" fmla="*/ 320760 h 1538451"/>
              <a:gd name="connsiteX1" fmla="*/ 3041466 w 4226127"/>
              <a:gd name="connsiteY1" fmla="*/ 714932 h 1538451"/>
              <a:gd name="connsiteX2" fmla="*/ 4226127 w 4226127"/>
              <a:gd name="connsiteY2" fmla="*/ 1203578 h 1538451"/>
              <a:gd name="connsiteX3" fmla="*/ 4108562 w 4226127"/>
              <a:gd name="connsiteY3" fmla="*/ 1292211 h 1538451"/>
              <a:gd name="connsiteX4" fmla="*/ 283925 w 4226127"/>
              <a:gd name="connsiteY4" fmla="*/ 1497367 h 1538451"/>
              <a:gd name="connsiteX5" fmla="*/ 278113 w 4226127"/>
              <a:gd name="connsiteY5" fmla="*/ 320760 h 1538451"/>
              <a:gd name="connsiteX0" fmla="*/ 282831 w 4230845"/>
              <a:gd name="connsiteY0" fmla="*/ 320760 h 1575529"/>
              <a:gd name="connsiteX1" fmla="*/ 3046184 w 4230845"/>
              <a:gd name="connsiteY1" fmla="*/ 714932 h 1575529"/>
              <a:gd name="connsiteX2" fmla="*/ 4230845 w 4230845"/>
              <a:gd name="connsiteY2" fmla="*/ 1203578 h 1575529"/>
              <a:gd name="connsiteX3" fmla="*/ 4176985 w 4230845"/>
              <a:gd name="connsiteY3" fmla="*/ 1469891 h 1575529"/>
              <a:gd name="connsiteX4" fmla="*/ 288643 w 4230845"/>
              <a:gd name="connsiteY4" fmla="*/ 1497367 h 1575529"/>
              <a:gd name="connsiteX5" fmla="*/ 282831 w 4230845"/>
              <a:gd name="connsiteY5" fmla="*/ 320760 h 1575529"/>
              <a:gd name="connsiteX0" fmla="*/ 282831 w 4230845"/>
              <a:gd name="connsiteY0" fmla="*/ 320760 h 1497895"/>
              <a:gd name="connsiteX1" fmla="*/ 3046184 w 4230845"/>
              <a:gd name="connsiteY1" fmla="*/ 714932 h 1497895"/>
              <a:gd name="connsiteX2" fmla="*/ 4230845 w 4230845"/>
              <a:gd name="connsiteY2" fmla="*/ 1203578 h 1497895"/>
              <a:gd name="connsiteX3" fmla="*/ 4176985 w 4230845"/>
              <a:gd name="connsiteY3" fmla="*/ 1469891 h 1497895"/>
              <a:gd name="connsiteX4" fmla="*/ 288643 w 4230845"/>
              <a:gd name="connsiteY4" fmla="*/ 1497367 h 1497895"/>
              <a:gd name="connsiteX5" fmla="*/ 282831 w 4230845"/>
              <a:gd name="connsiteY5" fmla="*/ 320760 h 1497895"/>
              <a:gd name="connsiteX0" fmla="*/ 0 w 3948014"/>
              <a:gd name="connsiteY0" fmla="*/ 320760 h 1497895"/>
              <a:gd name="connsiteX1" fmla="*/ 2763353 w 3948014"/>
              <a:gd name="connsiteY1" fmla="*/ 714932 h 1497895"/>
              <a:gd name="connsiteX2" fmla="*/ 3948014 w 3948014"/>
              <a:gd name="connsiteY2" fmla="*/ 1203578 h 1497895"/>
              <a:gd name="connsiteX3" fmla="*/ 3894154 w 3948014"/>
              <a:gd name="connsiteY3" fmla="*/ 1469891 h 1497895"/>
              <a:gd name="connsiteX4" fmla="*/ 5812 w 3948014"/>
              <a:gd name="connsiteY4" fmla="*/ 1497367 h 1497895"/>
              <a:gd name="connsiteX5" fmla="*/ 0 w 3948014"/>
              <a:gd name="connsiteY5" fmla="*/ 320760 h 1497895"/>
              <a:gd name="connsiteX0" fmla="*/ 0 w 3948014"/>
              <a:gd name="connsiteY0" fmla="*/ 320760 h 1469915"/>
              <a:gd name="connsiteX1" fmla="*/ 2763353 w 3948014"/>
              <a:gd name="connsiteY1" fmla="*/ 714932 h 1469915"/>
              <a:gd name="connsiteX2" fmla="*/ 3948014 w 3948014"/>
              <a:gd name="connsiteY2" fmla="*/ 1203578 h 1469915"/>
              <a:gd name="connsiteX3" fmla="*/ 3894154 w 3948014"/>
              <a:gd name="connsiteY3" fmla="*/ 1469891 h 1469915"/>
              <a:gd name="connsiteX4" fmla="*/ 86381 w 3948014"/>
              <a:gd name="connsiteY4" fmla="*/ 1289352 h 1469915"/>
              <a:gd name="connsiteX5" fmla="*/ 0 w 3948014"/>
              <a:gd name="connsiteY5" fmla="*/ 320760 h 1469915"/>
              <a:gd name="connsiteX0" fmla="*/ 0 w 3948014"/>
              <a:gd name="connsiteY0" fmla="*/ 320760 h 1476930"/>
              <a:gd name="connsiteX1" fmla="*/ 2763353 w 3948014"/>
              <a:gd name="connsiteY1" fmla="*/ 714932 h 1476930"/>
              <a:gd name="connsiteX2" fmla="*/ 3948014 w 3948014"/>
              <a:gd name="connsiteY2" fmla="*/ 1203578 h 1476930"/>
              <a:gd name="connsiteX3" fmla="*/ 3894154 w 3948014"/>
              <a:gd name="connsiteY3" fmla="*/ 1469891 h 1476930"/>
              <a:gd name="connsiteX4" fmla="*/ 3939 w 3948014"/>
              <a:gd name="connsiteY4" fmla="*/ 1475699 h 1476930"/>
              <a:gd name="connsiteX5" fmla="*/ 0 w 3948014"/>
              <a:gd name="connsiteY5" fmla="*/ 320760 h 1476930"/>
              <a:gd name="connsiteX0" fmla="*/ 0 w 3948014"/>
              <a:gd name="connsiteY0" fmla="*/ 320760 h 1475933"/>
              <a:gd name="connsiteX1" fmla="*/ 2763353 w 3948014"/>
              <a:gd name="connsiteY1" fmla="*/ 714932 h 1475933"/>
              <a:gd name="connsiteX2" fmla="*/ 3948014 w 3948014"/>
              <a:gd name="connsiteY2" fmla="*/ 1203578 h 1475933"/>
              <a:gd name="connsiteX3" fmla="*/ 3877291 w 3948014"/>
              <a:gd name="connsiteY3" fmla="*/ 1400553 h 1475933"/>
              <a:gd name="connsiteX4" fmla="*/ 3939 w 3948014"/>
              <a:gd name="connsiteY4" fmla="*/ 1475699 h 1475933"/>
              <a:gd name="connsiteX5" fmla="*/ 0 w 3948014"/>
              <a:gd name="connsiteY5" fmla="*/ 320760 h 1475933"/>
              <a:gd name="connsiteX0" fmla="*/ 0 w 3954939"/>
              <a:gd name="connsiteY0" fmla="*/ 320760 h 1482915"/>
              <a:gd name="connsiteX1" fmla="*/ 2763353 w 3954939"/>
              <a:gd name="connsiteY1" fmla="*/ 714932 h 1482915"/>
              <a:gd name="connsiteX2" fmla="*/ 3948014 w 3954939"/>
              <a:gd name="connsiteY2" fmla="*/ 1203578 h 1482915"/>
              <a:gd name="connsiteX3" fmla="*/ 3950364 w 3954939"/>
              <a:gd name="connsiteY3" fmla="*/ 1482892 h 1482915"/>
              <a:gd name="connsiteX4" fmla="*/ 3939 w 3954939"/>
              <a:gd name="connsiteY4" fmla="*/ 1475699 h 1482915"/>
              <a:gd name="connsiteX5" fmla="*/ 0 w 3954939"/>
              <a:gd name="connsiteY5" fmla="*/ 320760 h 1482915"/>
              <a:gd name="connsiteX0" fmla="*/ 0 w 3952896"/>
              <a:gd name="connsiteY0" fmla="*/ 320760 h 1482915"/>
              <a:gd name="connsiteX1" fmla="*/ 2763353 w 3952896"/>
              <a:gd name="connsiteY1" fmla="*/ 714932 h 1482915"/>
              <a:gd name="connsiteX2" fmla="*/ 3918035 w 3952896"/>
              <a:gd name="connsiteY2" fmla="*/ 1203578 h 1482915"/>
              <a:gd name="connsiteX3" fmla="*/ 3950364 w 3952896"/>
              <a:gd name="connsiteY3" fmla="*/ 1482892 h 1482915"/>
              <a:gd name="connsiteX4" fmla="*/ 3939 w 3952896"/>
              <a:gd name="connsiteY4" fmla="*/ 1475699 h 1482915"/>
              <a:gd name="connsiteX5" fmla="*/ 0 w 3952896"/>
              <a:gd name="connsiteY5" fmla="*/ 320760 h 1482915"/>
              <a:gd name="connsiteX0" fmla="*/ 0 w 3959256"/>
              <a:gd name="connsiteY0" fmla="*/ 320760 h 1482915"/>
              <a:gd name="connsiteX1" fmla="*/ 2763353 w 3959256"/>
              <a:gd name="connsiteY1" fmla="*/ 714932 h 1482915"/>
              <a:gd name="connsiteX2" fmla="*/ 3959256 w 3959256"/>
              <a:gd name="connsiteY2" fmla="*/ 1203578 h 1482915"/>
              <a:gd name="connsiteX3" fmla="*/ 3950364 w 3959256"/>
              <a:gd name="connsiteY3" fmla="*/ 1482892 h 1482915"/>
              <a:gd name="connsiteX4" fmla="*/ 3939 w 3959256"/>
              <a:gd name="connsiteY4" fmla="*/ 1475699 h 1482915"/>
              <a:gd name="connsiteX5" fmla="*/ 0 w 3959256"/>
              <a:gd name="connsiteY5" fmla="*/ 320760 h 1482915"/>
              <a:gd name="connsiteX0" fmla="*/ 0 w 3953403"/>
              <a:gd name="connsiteY0" fmla="*/ 320760 h 1482916"/>
              <a:gd name="connsiteX1" fmla="*/ 2763353 w 3953403"/>
              <a:gd name="connsiteY1" fmla="*/ 714932 h 1482916"/>
              <a:gd name="connsiteX2" fmla="*/ 3929277 w 3953403"/>
              <a:gd name="connsiteY2" fmla="*/ 1216579 h 1482916"/>
              <a:gd name="connsiteX3" fmla="*/ 3950364 w 3953403"/>
              <a:gd name="connsiteY3" fmla="*/ 1482892 h 1482916"/>
              <a:gd name="connsiteX4" fmla="*/ 3939 w 3953403"/>
              <a:gd name="connsiteY4" fmla="*/ 1475699 h 1482916"/>
              <a:gd name="connsiteX5" fmla="*/ 0 w 3953403"/>
              <a:gd name="connsiteY5" fmla="*/ 320760 h 1482916"/>
              <a:gd name="connsiteX0" fmla="*/ 0 w 3952985"/>
              <a:gd name="connsiteY0" fmla="*/ 320760 h 1482925"/>
              <a:gd name="connsiteX1" fmla="*/ 2763353 w 3952985"/>
              <a:gd name="connsiteY1" fmla="*/ 714932 h 1482925"/>
              <a:gd name="connsiteX2" fmla="*/ 3929277 w 3952985"/>
              <a:gd name="connsiteY2" fmla="*/ 1216579 h 1482925"/>
              <a:gd name="connsiteX3" fmla="*/ 3950364 w 3952985"/>
              <a:gd name="connsiteY3" fmla="*/ 1482892 h 1482925"/>
              <a:gd name="connsiteX4" fmla="*/ 3939 w 3952985"/>
              <a:gd name="connsiteY4" fmla="*/ 1475699 h 1482925"/>
              <a:gd name="connsiteX5" fmla="*/ 0 w 3952985"/>
              <a:gd name="connsiteY5" fmla="*/ 320760 h 1482925"/>
              <a:gd name="connsiteX0" fmla="*/ 0 w 3953719"/>
              <a:gd name="connsiteY0" fmla="*/ 320760 h 1482915"/>
              <a:gd name="connsiteX1" fmla="*/ 2763353 w 3953719"/>
              <a:gd name="connsiteY1" fmla="*/ 714932 h 1482915"/>
              <a:gd name="connsiteX2" fmla="*/ 3929277 w 3953719"/>
              <a:gd name="connsiteY2" fmla="*/ 1216579 h 1482915"/>
              <a:gd name="connsiteX3" fmla="*/ 3950364 w 3953719"/>
              <a:gd name="connsiteY3" fmla="*/ 1482892 h 1482915"/>
              <a:gd name="connsiteX4" fmla="*/ 3939 w 3953719"/>
              <a:gd name="connsiteY4" fmla="*/ 1475699 h 1482915"/>
              <a:gd name="connsiteX5" fmla="*/ 0 w 3953719"/>
              <a:gd name="connsiteY5" fmla="*/ 320760 h 1482915"/>
              <a:gd name="connsiteX0" fmla="*/ 0 w 3951326"/>
              <a:gd name="connsiteY0" fmla="*/ 320760 h 1482916"/>
              <a:gd name="connsiteX1" fmla="*/ 2763353 w 3951326"/>
              <a:gd name="connsiteY1" fmla="*/ 714932 h 1482916"/>
              <a:gd name="connsiteX2" fmla="*/ 3801867 w 3951326"/>
              <a:gd name="connsiteY2" fmla="*/ 1225246 h 1482916"/>
              <a:gd name="connsiteX3" fmla="*/ 3950364 w 3951326"/>
              <a:gd name="connsiteY3" fmla="*/ 1482892 h 1482916"/>
              <a:gd name="connsiteX4" fmla="*/ 3939 w 3951326"/>
              <a:gd name="connsiteY4" fmla="*/ 1475699 h 1482916"/>
              <a:gd name="connsiteX5" fmla="*/ 0 w 3951326"/>
              <a:gd name="connsiteY5" fmla="*/ 320760 h 1482916"/>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320760 h 1482914"/>
              <a:gd name="connsiteX1" fmla="*/ 2763353 w 3957901"/>
              <a:gd name="connsiteY1" fmla="*/ 714932 h 1482914"/>
              <a:gd name="connsiteX2" fmla="*/ 3957382 w 3957901"/>
              <a:gd name="connsiteY2" fmla="*/ 1203578 h 1482914"/>
              <a:gd name="connsiteX3" fmla="*/ 3950364 w 3957901"/>
              <a:gd name="connsiteY3" fmla="*/ 1482892 h 1482914"/>
              <a:gd name="connsiteX4" fmla="*/ 3939 w 3957901"/>
              <a:gd name="connsiteY4" fmla="*/ 1475699 h 1482914"/>
              <a:gd name="connsiteX5" fmla="*/ 0 w 3957901"/>
              <a:gd name="connsiteY5" fmla="*/ 320760 h 1482914"/>
              <a:gd name="connsiteX0" fmla="*/ 0 w 3957901"/>
              <a:gd name="connsiteY0" fmla="*/ 225999 h 1388153"/>
              <a:gd name="connsiteX1" fmla="*/ 2692153 w 3957901"/>
              <a:gd name="connsiteY1" fmla="*/ 1005866 h 1388153"/>
              <a:gd name="connsiteX2" fmla="*/ 3957382 w 3957901"/>
              <a:gd name="connsiteY2" fmla="*/ 1108817 h 1388153"/>
              <a:gd name="connsiteX3" fmla="*/ 3950364 w 3957901"/>
              <a:gd name="connsiteY3" fmla="*/ 1388131 h 1388153"/>
              <a:gd name="connsiteX4" fmla="*/ 3939 w 3957901"/>
              <a:gd name="connsiteY4" fmla="*/ 1380938 h 1388153"/>
              <a:gd name="connsiteX5" fmla="*/ 0 w 3957901"/>
              <a:gd name="connsiteY5" fmla="*/ 225999 h 1388153"/>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443056 h 1605210"/>
              <a:gd name="connsiteX1" fmla="*/ 2118806 w 3957901"/>
              <a:gd name="connsiteY1" fmla="*/ 533873 h 1605210"/>
              <a:gd name="connsiteX2" fmla="*/ 3957382 w 3957901"/>
              <a:gd name="connsiteY2" fmla="*/ 1325874 h 1605210"/>
              <a:gd name="connsiteX3" fmla="*/ 3950364 w 3957901"/>
              <a:gd name="connsiteY3" fmla="*/ 1605188 h 1605210"/>
              <a:gd name="connsiteX4" fmla="*/ 3939 w 3957901"/>
              <a:gd name="connsiteY4" fmla="*/ 1597995 h 1605210"/>
              <a:gd name="connsiteX5" fmla="*/ 0 w 3957901"/>
              <a:gd name="connsiteY5" fmla="*/ 443056 h 1605210"/>
              <a:gd name="connsiteX0" fmla="*/ 0 w 3957901"/>
              <a:gd name="connsiteY0" fmla="*/ 282589 h 1444743"/>
              <a:gd name="connsiteX1" fmla="*/ 2118806 w 3957901"/>
              <a:gd name="connsiteY1" fmla="*/ 373406 h 1444743"/>
              <a:gd name="connsiteX2" fmla="*/ 3957382 w 3957901"/>
              <a:gd name="connsiteY2" fmla="*/ 1165407 h 1444743"/>
              <a:gd name="connsiteX3" fmla="*/ 3950364 w 3957901"/>
              <a:gd name="connsiteY3" fmla="*/ 1444721 h 1444743"/>
              <a:gd name="connsiteX4" fmla="*/ 3939 w 3957901"/>
              <a:gd name="connsiteY4" fmla="*/ 1437528 h 1444743"/>
              <a:gd name="connsiteX5" fmla="*/ 0 w 3957901"/>
              <a:gd name="connsiteY5" fmla="*/ 282589 h 1444743"/>
              <a:gd name="connsiteX0" fmla="*/ 0 w 3957901"/>
              <a:gd name="connsiteY0" fmla="*/ 328806 h 1490960"/>
              <a:gd name="connsiteX1" fmla="*/ 2118806 w 3957901"/>
              <a:gd name="connsiteY1" fmla="*/ 419623 h 1490960"/>
              <a:gd name="connsiteX2" fmla="*/ 3957382 w 3957901"/>
              <a:gd name="connsiteY2" fmla="*/ 1211624 h 1490960"/>
              <a:gd name="connsiteX3" fmla="*/ 3950364 w 3957901"/>
              <a:gd name="connsiteY3" fmla="*/ 1490938 h 1490960"/>
              <a:gd name="connsiteX4" fmla="*/ 3939 w 3957901"/>
              <a:gd name="connsiteY4" fmla="*/ 1483745 h 1490960"/>
              <a:gd name="connsiteX5" fmla="*/ 0 w 3957901"/>
              <a:gd name="connsiteY5" fmla="*/ 328806 h 1490960"/>
              <a:gd name="connsiteX0" fmla="*/ 0 w 3957901"/>
              <a:gd name="connsiteY0" fmla="*/ 251798 h 1413952"/>
              <a:gd name="connsiteX1" fmla="*/ 2118806 w 3957901"/>
              <a:gd name="connsiteY1" fmla="*/ 342615 h 1413952"/>
              <a:gd name="connsiteX2" fmla="*/ 3957382 w 3957901"/>
              <a:gd name="connsiteY2" fmla="*/ 1134616 h 1413952"/>
              <a:gd name="connsiteX3" fmla="*/ 3950364 w 3957901"/>
              <a:gd name="connsiteY3" fmla="*/ 1413930 h 1413952"/>
              <a:gd name="connsiteX4" fmla="*/ 3939 w 3957901"/>
              <a:gd name="connsiteY4" fmla="*/ 1406737 h 1413952"/>
              <a:gd name="connsiteX5" fmla="*/ 0 w 3957901"/>
              <a:gd name="connsiteY5" fmla="*/ 251798 h 1413952"/>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592 w 3958493"/>
              <a:gd name="connsiteY0" fmla="*/ 322583 h 1484737"/>
              <a:gd name="connsiteX1" fmla="*/ 2119398 w 3958493"/>
              <a:gd name="connsiteY1" fmla="*/ 413400 h 1484737"/>
              <a:gd name="connsiteX2" fmla="*/ 3957974 w 3958493"/>
              <a:gd name="connsiteY2" fmla="*/ 1205401 h 1484737"/>
              <a:gd name="connsiteX3" fmla="*/ 3950956 w 3958493"/>
              <a:gd name="connsiteY3" fmla="*/ 1484715 h 1484737"/>
              <a:gd name="connsiteX4" fmla="*/ 4531 w 3958493"/>
              <a:gd name="connsiteY4" fmla="*/ 1477522 h 1484737"/>
              <a:gd name="connsiteX5" fmla="*/ 592 w 3958493"/>
              <a:gd name="connsiteY5" fmla="*/ 322583 h 1484737"/>
              <a:gd name="connsiteX0" fmla="*/ 0 w 3957901"/>
              <a:gd name="connsiteY0" fmla="*/ 322583 h 1484737"/>
              <a:gd name="connsiteX1" fmla="*/ 2118806 w 3957901"/>
              <a:gd name="connsiteY1" fmla="*/ 413400 h 1484737"/>
              <a:gd name="connsiteX2" fmla="*/ 3957382 w 3957901"/>
              <a:gd name="connsiteY2" fmla="*/ 1205401 h 1484737"/>
              <a:gd name="connsiteX3" fmla="*/ 3950364 w 3957901"/>
              <a:gd name="connsiteY3" fmla="*/ 1484715 h 1484737"/>
              <a:gd name="connsiteX4" fmla="*/ 3939 w 3957901"/>
              <a:gd name="connsiteY4" fmla="*/ 1477522 h 1484737"/>
              <a:gd name="connsiteX5" fmla="*/ 0 w 3957901"/>
              <a:gd name="connsiteY5" fmla="*/ 322583 h 1484737"/>
              <a:gd name="connsiteX0" fmla="*/ 1605 w 3959506"/>
              <a:gd name="connsiteY0" fmla="*/ 322583 h 1484737"/>
              <a:gd name="connsiteX1" fmla="*/ 2120411 w 3959506"/>
              <a:gd name="connsiteY1" fmla="*/ 413400 h 1484737"/>
              <a:gd name="connsiteX2" fmla="*/ 3958987 w 3959506"/>
              <a:gd name="connsiteY2" fmla="*/ 1205401 h 1484737"/>
              <a:gd name="connsiteX3" fmla="*/ 3951969 w 3959506"/>
              <a:gd name="connsiteY3" fmla="*/ 1484715 h 1484737"/>
              <a:gd name="connsiteX4" fmla="*/ 1998 w 3959506"/>
              <a:gd name="connsiteY4" fmla="*/ 1477522 h 1484737"/>
              <a:gd name="connsiteX5" fmla="*/ 1605 w 3959506"/>
              <a:gd name="connsiteY5" fmla="*/ 322583 h 148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9506" h="1484737">
                <a:moveTo>
                  <a:pt x="1605" y="322583"/>
                </a:moveTo>
                <a:cubicBezTo>
                  <a:pt x="921197" y="-258042"/>
                  <a:pt x="1475307" y="53276"/>
                  <a:pt x="2120411" y="413400"/>
                </a:cubicBezTo>
                <a:cubicBezTo>
                  <a:pt x="3036510" y="892595"/>
                  <a:pt x="3853586" y="1182859"/>
                  <a:pt x="3958987" y="1205401"/>
                </a:cubicBezTo>
                <a:cubicBezTo>
                  <a:pt x="3953851" y="1196797"/>
                  <a:pt x="3967122" y="1487680"/>
                  <a:pt x="3951969" y="1484715"/>
                </a:cubicBezTo>
                <a:cubicBezTo>
                  <a:pt x="3967702" y="1482764"/>
                  <a:pt x="4973" y="1472324"/>
                  <a:pt x="1998" y="1477522"/>
                </a:cubicBezTo>
                <a:cubicBezTo>
                  <a:pt x="-2481" y="1485348"/>
                  <a:pt x="2029" y="412364"/>
                  <a:pt x="1605" y="322583"/>
                </a:cubicBezTo>
                <a:close/>
              </a:path>
            </a:pathLst>
          </a:custGeom>
          <a:solidFill>
            <a:srgbClr val="0072CE">
              <a:alpha val="1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8</a:t>
            </a:fld>
            <a:endParaRPr lang="en-US" sz="800" dirty="0"/>
          </a:p>
        </p:txBody>
      </p:sp>
      <p:sp>
        <p:nvSpPr>
          <p:cNvPr id="15" name="TextBox 14">
            <a:extLst>
              <a:ext uri="{FF2B5EF4-FFF2-40B4-BE49-F238E27FC236}">
                <a16:creationId xmlns:a16="http://schemas.microsoft.com/office/drawing/2014/main" id="{33612A54-6DA3-EEDE-278E-0DE328B59FED}"/>
              </a:ext>
            </a:extLst>
          </p:cNvPr>
          <p:cNvSpPr txBox="1"/>
          <p:nvPr/>
        </p:nvSpPr>
        <p:spPr>
          <a:xfrm>
            <a:off x="970711" y="594573"/>
            <a:ext cx="6820875" cy="61555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The whirlpool of comparisons</a:t>
            </a:r>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sp>
        <p:nvSpPr>
          <p:cNvPr id="4" name="Donut 3">
            <a:extLst>
              <a:ext uri="{FF2B5EF4-FFF2-40B4-BE49-F238E27FC236}">
                <a16:creationId xmlns:a16="http://schemas.microsoft.com/office/drawing/2014/main" id="{06210B21-FD61-DC1A-1878-52F567A2EC29}"/>
              </a:ext>
            </a:extLst>
          </p:cNvPr>
          <p:cNvSpPr/>
          <p:nvPr/>
        </p:nvSpPr>
        <p:spPr>
          <a:xfrm rot="5400000">
            <a:off x="7522289" y="1597496"/>
            <a:ext cx="269298" cy="269298"/>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2CE"/>
              </a:solidFill>
              <a:latin typeface="Arial" panose="020B0604020202020204" pitchFamily="34" charset="0"/>
            </a:endParaRPr>
          </a:p>
        </p:txBody>
      </p:sp>
      <p:sp>
        <p:nvSpPr>
          <p:cNvPr id="12" name="Plus 11">
            <a:extLst>
              <a:ext uri="{FF2B5EF4-FFF2-40B4-BE49-F238E27FC236}">
                <a16:creationId xmlns:a16="http://schemas.microsoft.com/office/drawing/2014/main" id="{CECA4B61-1839-65F2-4457-2757F73C931C}"/>
              </a:ext>
            </a:extLst>
          </p:cNvPr>
          <p:cNvSpPr/>
          <p:nvPr/>
        </p:nvSpPr>
        <p:spPr>
          <a:xfrm>
            <a:off x="7830466" y="3549407"/>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6" name="Oval 15">
            <a:extLst>
              <a:ext uri="{FF2B5EF4-FFF2-40B4-BE49-F238E27FC236}">
                <a16:creationId xmlns:a16="http://schemas.microsoft.com/office/drawing/2014/main" id="{2CC6946F-62F8-8D0D-BA27-EA132FD53273}"/>
              </a:ext>
            </a:extLst>
          </p:cNvPr>
          <p:cNvSpPr/>
          <p:nvPr/>
        </p:nvSpPr>
        <p:spPr>
          <a:xfrm>
            <a:off x="913230" y="2376541"/>
            <a:ext cx="133013" cy="133013"/>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5" name="Donut 3">
            <a:extLst>
              <a:ext uri="{FF2B5EF4-FFF2-40B4-BE49-F238E27FC236}">
                <a16:creationId xmlns:a16="http://schemas.microsoft.com/office/drawing/2014/main" id="{EC138F0E-876B-16BE-1580-CE2FFFA0D702}"/>
              </a:ext>
            </a:extLst>
          </p:cNvPr>
          <p:cNvSpPr/>
          <p:nvPr/>
        </p:nvSpPr>
        <p:spPr>
          <a:xfrm rot="5400000">
            <a:off x="8069338" y="1597496"/>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DC0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pic>
        <p:nvPicPr>
          <p:cNvPr id="3" name="Picture 2">
            <a:extLst>
              <a:ext uri="{FF2B5EF4-FFF2-40B4-BE49-F238E27FC236}">
                <a16:creationId xmlns:a16="http://schemas.microsoft.com/office/drawing/2014/main" id="{48ABE3A2-8631-1CE6-3B69-31FADC758D8F}"/>
              </a:ext>
            </a:extLst>
          </p:cNvPr>
          <p:cNvPicPr>
            <a:picLocks noChangeAspect="1"/>
          </p:cNvPicPr>
          <p:nvPr/>
        </p:nvPicPr>
        <p:blipFill>
          <a:blip r:embed="rId5"/>
          <a:stretch>
            <a:fillRect/>
          </a:stretch>
        </p:blipFill>
        <p:spPr>
          <a:xfrm rot="5400000" flipH="1" flipV="1">
            <a:off x="-1453331" y="1262303"/>
            <a:ext cx="3284150" cy="321975"/>
          </a:xfrm>
          <a:prstGeom prst="rect">
            <a:avLst/>
          </a:prstGeom>
        </p:spPr>
      </p:pic>
      <p:sp>
        <p:nvSpPr>
          <p:cNvPr id="7" name="Content Placeholder 1">
            <a:extLst>
              <a:ext uri="{FF2B5EF4-FFF2-40B4-BE49-F238E27FC236}">
                <a16:creationId xmlns:a16="http://schemas.microsoft.com/office/drawing/2014/main" id="{CC46B563-5633-4081-4E89-AB8C477991A7}"/>
              </a:ext>
            </a:extLst>
          </p:cNvPr>
          <p:cNvSpPr txBox="1">
            <a:spLocks/>
          </p:cNvSpPr>
          <p:nvPr/>
        </p:nvSpPr>
        <p:spPr>
          <a:xfrm>
            <a:off x="5685693" y="2903082"/>
            <a:ext cx="1172307" cy="1146062"/>
          </a:xfrm>
          <a:prstGeom prst="rect">
            <a:avLst/>
          </a:prstGeom>
        </p:spPr>
        <p:txBody>
          <a:bodyPr anchor="t">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1000"/>
              </a:spcAft>
              <a:buNone/>
            </a:pPr>
            <a:r>
              <a:rPr lang="en-CA" sz="1600" dirty="0">
                <a:cs typeface="Arial" panose="020B0604020202020204" pitchFamily="34" charset="0"/>
              </a:rPr>
              <a:t>Click whirlpool to open video link!</a:t>
            </a:r>
          </a:p>
        </p:txBody>
      </p:sp>
    </p:spTree>
    <p:extLst>
      <p:ext uri="{BB962C8B-B14F-4D97-AF65-F5344CB8AC3E}">
        <p14:creationId xmlns:p14="http://schemas.microsoft.com/office/powerpoint/2010/main" val="1518348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14C15A7-DEBC-8BAA-1033-D733C318C88B}"/>
              </a:ext>
            </a:extLst>
          </p:cNvPr>
          <p:cNvSpPr/>
          <p:nvPr/>
        </p:nvSpPr>
        <p:spPr>
          <a:xfrm>
            <a:off x="3121892" y="2774534"/>
            <a:ext cx="1795883" cy="1795883"/>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500"/>
              </a:solidFill>
              <a:latin typeface="Arial" panose="020B0604020202020204" pitchFamily="34" charset="0"/>
            </a:endParaRPr>
          </a:p>
        </p:txBody>
      </p:sp>
      <p:sp>
        <p:nvSpPr>
          <p:cNvPr id="26" name="Content Placeholder 4">
            <a:extLst>
              <a:ext uri="{FF2B5EF4-FFF2-40B4-BE49-F238E27FC236}">
                <a16:creationId xmlns:a16="http://schemas.microsoft.com/office/drawing/2014/main" id="{C2238CD7-675F-3534-4245-F49111F13CEB}"/>
              </a:ext>
            </a:extLst>
          </p:cNvPr>
          <p:cNvSpPr txBox="1">
            <a:spLocks/>
          </p:cNvSpPr>
          <p:nvPr/>
        </p:nvSpPr>
        <p:spPr>
          <a:xfrm>
            <a:off x="3252922" y="3213108"/>
            <a:ext cx="1541119" cy="1503752"/>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600" dirty="0">
                <a:solidFill>
                  <a:schemeClr val="bg1"/>
                </a:solidFill>
                <a:latin typeface="Arial" panose="020B0604020202020204" pitchFamily="34" charset="0"/>
                <a:cs typeface="Arial" panose="020B0604020202020204" pitchFamily="34" charset="0"/>
              </a:rPr>
              <a:t>Celebrate ourselves and our friends</a:t>
            </a:r>
          </a:p>
        </p:txBody>
      </p:sp>
      <p:sp>
        <p:nvSpPr>
          <p:cNvPr id="34" name="Freeform 33">
            <a:extLst>
              <a:ext uri="{FF2B5EF4-FFF2-40B4-BE49-F238E27FC236}">
                <a16:creationId xmlns:a16="http://schemas.microsoft.com/office/drawing/2014/main" id="{D433A830-43A1-02D5-255E-5E14C3890C32}"/>
              </a:ext>
            </a:extLst>
          </p:cNvPr>
          <p:cNvSpPr/>
          <p:nvPr/>
        </p:nvSpPr>
        <p:spPr>
          <a:xfrm>
            <a:off x="-13447" y="3729789"/>
            <a:ext cx="3574966" cy="1457529"/>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 name="connsiteX0" fmla="*/ 0 w 3953468"/>
              <a:gd name="connsiteY0" fmla="*/ 7354 h 1712433"/>
              <a:gd name="connsiteX1" fmla="*/ 1868668 w 3953468"/>
              <a:gd name="connsiteY1" fmla="*/ 503373 h 1712433"/>
              <a:gd name="connsiteX2" fmla="*/ 3953468 w 3953468"/>
              <a:gd name="connsiteY2" fmla="*/ 1709458 h 1712433"/>
              <a:gd name="connsiteX3" fmla="*/ 1419 w 3953468"/>
              <a:gd name="connsiteY3" fmla="*/ 1712281 h 1712433"/>
              <a:gd name="connsiteX4" fmla="*/ 0 w 3953468"/>
              <a:gd name="connsiteY4" fmla="*/ 7354 h 1712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2433">
                <a:moveTo>
                  <a:pt x="0" y="7354"/>
                </a:moveTo>
                <a:cubicBezTo>
                  <a:pt x="634064" y="-44951"/>
                  <a:pt x="1354119" y="188142"/>
                  <a:pt x="1868668" y="503373"/>
                </a:cubicBezTo>
                <a:cubicBezTo>
                  <a:pt x="2962090" y="1202767"/>
                  <a:pt x="2996129" y="1288845"/>
                  <a:pt x="3953468" y="1709458"/>
                </a:cubicBezTo>
                <a:cubicBezTo>
                  <a:pt x="3924266" y="1716013"/>
                  <a:pt x="19735" y="1709182"/>
                  <a:pt x="1419" y="1712281"/>
                </a:cubicBezTo>
                <a:cubicBezTo>
                  <a:pt x="2377" y="1730759"/>
                  <a:pt x="5937" y="65985"/>
                  <a:pt x="0" y="7354"/>
                </a:cubicBezTo>
                <a:close/>
              </a:path>
            </a:pathLst>
          </a:custGeom>
          <a:solidFill>
            <a:srgbClr val="DC0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5" name="Freeform 34">
            <a:extLst>
              <a:ext uri="{FF2B5EF4-FFF2-40B4-BE49-F238E27FC236}">
                <a16:creationId xmlns:a16="http://schemas.microsoft.com/office/drawing/2014/main" id="{3B13BF4D-6BD4-14A6-A195-0B273D877B4D}"/>
              </a:ext>
            </a:extLst>
          </p:cNvPr>
          <p:cNvSpPr/>
          <p:nvPr/>
        </p:nvSpPr>
        <p:spPr>
          <a:xfrm flipH="1" flipV="1">
            <a:off x="7002378" y="0"/>
            <a:ext cx="2141621" cy="1224768"/>
          </a:xfrm>
          <a:custGeom>
            <a:avLst/>
            <a:gdLst>
              <a:gd name="connsiteX0" fmla="*/ 412244 w 4407123"/>
              <a:gd name="connsiteY0" fmla="*/ 39785 h 1942252"/>
              <a:gd name="connsiteX1" fmla="*/ 2638283 w 4407123"/>
              <a:gd name="connsiteY1" fmla="*/ 646886 h 1942252"/>
              <a:gd name="connsiteX2" fmla="*/ 4407123 w 4407123"/>
              <a:gd name="connsiteY2" fmla="*/ 1771148 h 1942252"/>
              <a:gd name="connsiteX3" fmla="*/ 389759 w 4407123"/>
              <a:gd name="connsiteY3" fmla="*/ 1756158 h 1942252"/>
              <a:gd name="connsiteX4" fmla="*/ 412244 w 4407123"/>
              <a:gd name="connsiteY4" fmla="*/ 39785 h 1942252"/>
              <a:gd name="connsiteX0" fmla="*/ 428101 w 4422980"/>
              <a:gd name="connsiteY0" fmla="*/ 39785 h 1855276"/>
              <a:gd name="connsiteX1" fmla="*/ 2654140 w 4422980"/>
              <a:gd name="connsiteY1" fmla="*/ 646886 h 1855276"/>
              <a:gd name="connsiteX2" fmla="*/ 4422980 w 4422980"/>
              <a:gd name="connsiteY2" fmla="*/ 1771148 h 1855276"/>
              <a:gd name="connsiteX3" fmla="*/ 405616 w 4422980"/>
              <a:gd name="connsiteY3" fmla="*/ 1756158 h 1855276"/>
              <a:gd name="connsiteX4" fmla="*/ 428101 w 4422980"/>
              <a:gd name="connsiteY4" fmla="*/ 39785 h 1855276"/>
              <a:gd name="connsiteX0" fmla="*/ 428101 w 4422980"/>
              <a:gd name="connsiteY0" fmla="*/ 39785 h 1778827"/>
              <a:gd name="connsiteX1" fmla="*/ 2654140 w 4422980"/>
              <a:gd name="connsiteY1" fmla="*/ 646886 h 1778827"/>
              <a:gd name="connsiteX2" fmla="*/ 4422980 w 4422980"/>
              <a:gd name="connsiteY2" fmla="*/ 1771148 h 1778827"/>
              <a:gd name="connsiteX3" fmla="*/ 405616 w 4422980"/>
              <a:gd name="connsiteY3" fmla="*/ 1756158 h 1778827"/>
              <a:gd name="connsiteX4" fmla="*/ 428101 w 4422980"/>
              <a:gd name="connsiteY4" fmla="*/ 39785 h 1778827"/>
              <a:gd name="connsiteX0" fmla="*/ 178331 w 4173210"/>
              <a:gd name="connsiteY0" fmla="*/ 39785 h 1776985"/>
              <a:gd name="connsiteX1" fmla="*/ 2404370 w 4173210"/>
              <a:gd name="connsiteY1" fmla="*/ 646886 h 1776985"/>
              <a:gd name="connsiteX2" fmla="*/ 4173210 w 4173210"/>
              <a:gd name="connsiteY2" fmla="*/ 1771148 h 1776985"/>
              <a:gd name="connsiteX3" fmla="*/ 155846 w 4173210"/>
              <a:gd name="connsiteY3" fmla="*/ 1756158 h 1776985"/>
              <a:gd name="connsiteX4" fmla="*/ 178331 w 4173210"/>
              <a:gd name="connsiteY4" fmla="*/ 39785 h 1776985"/>
              <a:gd name="connsiteX0" fmla="*/ 32348 w 4027227"/>
              <a:gd name="connsiteY0" fmla="*/ 76338 h 1813538"/>
              <a:gd name="connsiteX1" fmla="*/ 2258387 w 4027227"/>
              <a:gd name="connsiteY1" fmla="*/ 683439 h 1813538"/>
              <a:gd name="connsiteX2" fmla="*/ 4027227 w 4027227"/>
              <a:gd name="connsiteY2" fmla="*/ 1807701 h 1813538"/>
              <a:gd name="connsiteX3" fmla="*/ 9863 w 4027227"/>
              <a:gd name="connsiteY3" fmla="*/ 1792711 h 1813538"/>
              <a:gd name="connsiteX4" fmla="*/ 32348 w 4027227"/>
              <a:gd name="connsiteY4" fmla="*/ 76338 h 1813538"/>
              <a:gd name="connsiteX0" fmla="*/ 259253 w 4344073"/>
              <a:gd name="connsiteY0" fmla="*/ 78673 h 1898077"/>
              <a:gd name="connsiteX1" fmla="*/ 2575233 w 4344073"/>
              <a:gd name="connsiteY1" fmla="*/ 655793 h 1898077"/>
              <a:gd name="connsiteX2" fmla="*/ 4344073 w 4344073"/>
              <a:gd name="connsiteY2" fmla="*/ 1780055 h 1898077"/>
              <a:gd name="connsiteX3" fmla="*/ 326709 w 4344073"/>
              <a:gd name="connsiteY3" fmla="*/ 1765065 h 1898077"/>
              <a:gd name="connsiteX4" fmla="*/ 259253 w 4344073"/>
              <a:gd name="connsiteY4" fmla="*/ 78673 h 1898077"/>
              <a:gd name="connsiteX0" fmla="*/ 253660 w 4338480"/>
              <a:gd name="connsiteY0" fmla="*/ 78673 h 1898077"/>
              <a:gd name="connsiteX1" fmla="*/ 2569640 w 4338480"/>
              <a:gd name="connsiteY1" fmla="*/ 655793 h 1898077"/>
              <a:gd name="connsiteX2" fmla="*/ 4338480 w 4338480"/>
              <a:gd name="connsiteY2" fmla="*/ 1780055 h 1898077"/>
              <a:gd name="connsiteX3" fmla="*/ 321116 w 4338480"/>
              <a:gd name="connsiteY3" fmla="*/ 1765065 h 1898077"/>
              <a:gd name="connsiteX4" fmla="*/ 253660 w 4338480"/>
              <a:gd name="connsiteY4" fmla="*/ 78673 h 1898077"/>
              <a:gd name="connsiteX0" fmla="*/ 0 w 4084820"/>
              <a:gd name="connsiteY0" fmla="*/ 78673 h 1898077"/>
              <a:gd name="connsiteX1" fmla="*/ 2315980 w 4084820"/>
              <a:gd name="connsiteY1" fmla="*/ 655793 h 1898077"/>
              <a:gd name="connsiteX2" fmla="*/ 4084820 w 4084820"/>
              <a:gd name="connsiteY2" fmla="*/ 1780055 h 1898077"/>
              <a:gd name="connsiteX3" fmla="*/ 67456 w 4084820"/>
              <a:gd name="connsiteY3" fmla="*/ 1765065 h 1898077"/>
              <a:gd name="connsiteX4" fmla="*/ 0 w 4084820"/>
              <a:gd name="connsiteY4" fmla="*/ 78673 h 1898077"/>
              <a:gd name="connsiteX0" fmla="*/ 0 w 4084820"/>
              <a:gd name="connsiteY0" fmla="*/ 78673 h 1781649"/>
              <a:gd name="connsiteX1" fmla="*/ 2315980 w 4084820"/>
              <a:gd name="connsiteY1" fmla="*/ 655793 h 1781649"/>
              <a:gd name="connsiteX2" fmla="*/ 4084820 w 4084820"/>
              <a:gd name="connsiteY2" fmla="*/ 1780055 h 1781649"/>
              <a:gd name="connsiteX3" fmla="*/ 67456 w 4084820"/>
              <a:gd name="connsiteY3" fmla="*/ 1765065 h 1781649"/>
              <a:gd name="connsiteX4" fmla="*/ 0 w 4084820"/>
              <a:gd name="connsiteY4" fmla="*/ 78673 h 1781649"/>
              <a:gd name="connsiteX0" fmla="*/ 0 w 4084820"/>
              <a:gd name="connsiteY0" fmla="*/ 78673 h 1780567"/>
              <a:gd name="connsiteX1" fmla="*/ 2315980 w 4084820"/>
              <a:gd name="connsiteY1" fmla="*/ 655793 h 1780567"/>
              <a:gd name="connsiteX2" fmla="*/ 4084820 w 4084820"/>
              <a:gd name="connsiteY2" fmla="*/ 1780055 h 1780567"/>
              <a:gd name="connsiteX3" fmla="*/ 67456 w 4084820"/>
              <a:gd name="connsiteY3" fmla="*/ 1610686 h 1780567"/>
              <a:gd name="connsiteX4" fmla="*/ 0 w 4084820"/>
              <a:gd name="connsiteY4" fmla="*/ 78673 h 1780567"/>
              <a:gd name="connsiteX0" fmla="*/ 15650 w 4100470"/>
              <a:gd name="connsiteY0" fmla="*/ 78673 h 1781965"/>
              <a:gd name="connsiteX1" fmla="*/ 2331630 w 4100470"/>
              <a:gd name="connsiteY1" fmla="*/ 655793 h 1781965"/>
              <a:gd name="connsiteX2" fmla="*/ 4100470 w 4100470"/>
              <a:gd name="connsiteY2" fmla="*/ 1780055 h 1781965"/>
              <a:gd name="connsiteX3" fmla="*/ 11854 w 4100470"/>
              <a:gd name="connsiteY3" fmla="*/ 1776941 h 1781965"/>
              <a:gd name="connsiteX4" fmla="*/ 15650 w 4100470"/>
              <a:gd name="connsiteY4" fmla="*/ 78673 h 1781965"/>
              <a:gd name="connsiteX0" fmla="*/ 15650 w 4100470"/>
              <a:gd name="connsiteY0" fmla="*/ 76965 h 1775233"/>
              <a:gd name="connsiteX1" fmla="*/ 2331630 w 4100470"/>
              <a:gd name="connsiteY1" fmla="*/ 654085 h 1775233"/>
              <a:gd name="connsiteX2" fmla="*/ 4100470 w 4100470"/>
              <a:gd name="connsiteY2" fmla="*/ 1659593 h 1775233"/>
              <a:gd name="connsiteX3" fmla="*/ 11854 w 4100470"/>
              <a:gd name="connsiteY3" fmla="*/ 1775233 h 1775233"/>
              <a:gd name="connsiteX4" fmla="*/ 15650 w 4100470"/>
              <a:gd name="connsiteY4" fmla="*/ 76965 h 1775233"/>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15650 w 3934215"/>
              <a:gd name="connsiteY0" fmla="*/ 78412 h 1776680"/>
              <a:gd name="connsiteX1" fmla="*/ 2331630 w 3934215"/>
              <a:gd name="connsiteY1" fmla="*/ 655532 h 1776680"/>
              <a:gd name="connsiteX2" fmla="*/ 3934215 w 3934215"/>
              <a:gd name="connsiteY2" fmla="*/ 1761980 h 1776680"/>
              <a:gd name="connsiteX3" fmla="*/ 11854 w 3934215"/>
              <a:gd name="connsiteY3" fmla="*/ 1776680 h 1776680"/>
              <a:gd name="connsiteX4" fmla="*/ 15650 w 3934215"/>
              <a:gd name="connsiteY4" fmla="*/ 78412 h 1776680"/>
              <a:gd name="connsiteX0" fmla="*/ 0 w 3918565"/>
              <a:gd name="connsiteY0" fmla="*/ 78412 h 1762174"/>
              <a:gd name="connsiteX1" fmla="*/ 2315980 w 3918565"/>
              <a:gd name="connsiteY1" fmla="*/ 655532 h 1762174"/>
              <a:gd name="connsiteX2" fmla="*/ 3918565 w 3918565"/>
              <a:gd name="connsiteY2" fmla="*/ 1761980 h 1762174"/>
              <a:gd name="connsiteX3" fmla="*/ 31830 w 3918565"/>
              <a:gd name="connsiteY3" fmla="*/ 1646051 h 1762174"/>
              <a:gd name="connsiteX4" fmla="*/ 0 w 3918565"/>
              <a:gd name="connsiteY4" fmla="*/ 78412 h 1762174"/>
              <a:gd name="connsiteX0" fmla="*/ 7182 w 3925747"/>
              <a:gd name="connsiteY0" fmla="*/ 78412 h 1764804"/>
              <a:gd name="connsiteX1" fmla="*/ 2323162 w 3925747"/>
              <a:gd name="connsiteY1" fmla="*/ 655532 h 1764804"/>
              <a:gd name="connsiteX2" fmla="*/ 3925747 w 3925747"/>
              <a:gd name="connsiteY2" fmla="*/ 1761980 h 1764804"/>
              <a:gd name="connsiteX3" fmla="*/ 15262 w 3925747"/>
              <a:gd name="connsiteY3" fmla="*/ 1764804 h 1764804"/>
              <a:gd name="connsiteX4" fmla="*/ 7182 w 3925747"/>
              <a:gd name="connsiteY4" fmla="*/ 78412 h 1764804"/>
              <a:gd name="connsiteX0" fmla="*/ 7182 w 3925747"/>
              <a:gd name="connsiteY0" fmla="*/ 78412 h 1764943"/>
              <a:gd name="connsiteX1" fmla="*/ 2323162 w 3925747"/>
              <a:gd name="connsiteY1" fmla="*/ 655532 h 1764943"/>
              <a:gd name="connsiteX2" fmla="*/ 3925747 w 3925747"/>
              <a:gd name="connsiteY2" fmla="*/ 1761980 h 1764943"/>
              <a:gd name="connsiteX3" fmla="*/ 15262 w 3925747"/>
              <a:gd name="connsiteY3" fmla="*/ 1764804 h 1764943"/>
              <a:gd name="connsiteX4" fmla="*/ 7182 w 3925747"/>
              <a:gd name="connsiteY4" fmla="*/ 78412 h 1764943"/>
              <a:gd name="connsiteX0" fmla="*/ 0 w 3918565"/>
              <a:gd name="connsiteY0" fmla="*/ 78412 h 1765040"/>
              <a:gd name="connsiteX1" fmla="*/ 2315980 w 3918565"/>
              <a:gd name="connsiteY1" fmla="*/ 655532 h 1765040"/>
              <a:gd name="connsiteX2" fmla="*/ 3918565 w 3918565"/>
              <a:gd name="connsiteY2" fmla="*/ 1761980 h 1765040"/>
              <a:gd name="connsiteX3" fmla="*/ 8080 w 3918565"/>
              <a:gd name="connsiteY3" fmla="*/ 1764804 h 1765040"/>
              <a:gd name="connsiteX4" fmla="*/ 0 w 3918565"/>
              <a:gd name="connsiteY4" fmla="*/ 78412 h 1765040"/>
              <a:gd name="connsiteX0" fmla="*/ 0 w 3918565"/>
              <a:gd name="connsiteY0" fmla="*/ 78412 h 1762181"/>
              <a:gd name="connsiteX1" fmla="*/ 2315980 w 3918565"/>
              <a:gd name="connsiteY1" fmla="*/ 655532 h 1762181"/>
              <a:gd name="connsiteX2" fmla="*/ 3918565 w 3918565"/>
              <a:gd name="connsiteY2" fmla="*/ 1761980 h 1762181"/>
              <a:gd name="connsiteX3" fmla="*/ 322776 w 3918565"/>
              <a:gd name="connsiteY3" fmla="*/ 1616362 h 1762181"/>
              <a:gd name="connsiteX4" fmla="*/ 0 w 3918565"/>
              <a:gd name="connsiteY4" fmla="*/ 78412 h 1762181"/>
              <a:gd name="connsiteX0" fmla="*/ 21608 w 3940173"/>
              <a:gd name="connsiteY0" fmla="*/ 78412 h 1770975"/>
              <a:gd name="connsiteX1" fmla="*/ 2337588 w 3940173"/>
              <a:gd name="connsiteY1" fmla="*/ 655532 h 1770975"/>
              <a:gd name="connsiteX2" fmla="*/ 3940173 w 3940173"/>
              <a:gd name="connsiteY2" fmla="*/ 1761980 h 1770975"/>
              <a:gd name="connsiteX3" fmla="*/ 0 w 3940173"/>
              <a:gd name="connsiteY3" fmla="*/ 1770741 h 1770975"/>
              <a:gd name="connsiteX4" fmla="*/ 21608 w 3940173"/>
              <a:gd name="connsiteY4" fmla="*/ 78412 h 1770975"/>
              <a:gd name="connsiteX0" fmla="*/ 175987 w 3940173"/>
              <a:gd name="connsiteY0" fmla="*/ 77477 h 1781913"/>
              <a:gd name="connsiteX1" fmla="*/ 2337588 w 3940173"/>
              <a:gd name="connsiteY1" fmla="*/ 666472 h 1781913"/>
              <a:gd name="connsiteX2" fmla="*/ 3940173 w 3940173"/>
              <a:gd name="connsiteY2" fmla="*/ 1772920 h 1781913"/>
              <a:gd name="connsiteX3" fmla="*/ 0 w 3940173"/>
              <a:gd name="connsiteY3" fmla="*/ 1781681 h 1781913"/>
              <a:gd name="connsiteX4" fmla="*/ 175987 w 3940173"/>
              <a:gd name="connsiteY4" fmla="*/ 77477 h 1781913"/>
              <a:gd name="connsiteX0" fmla="*/ 15670 w 3940173"/>
              <a:gd name="connsiteY0" fmla="*/ 78413 h 1770976"/>
              <a:gd name="connsiteX1" fmla="*/ 2337588 w 3940173"/>
              <a:gd name="connsiteY1" fmla="*/ 655533 h 1770976"/>
              <a:gd name="connsiteX2" fmla="*/ 3940173 w 3940173"/>
              <a:gd name="connsiteY2" fmla="*/ 1761981 h 1770976"/>
              <a:gd name="connsiteX3" fmla="*/ 0 w 3940173"/>
              <a:gd name="connsiteY3" fmla="*/ 1770742 h 1770976"/>
              <a:gd name="connsiteX4" fmla="*/ 15670 w 3940173"/>
              <a:gd name="connsiteY4" fmla="*/ 78413 h 1770976"/>
              <a:gd name="connsiteX0" fmla="*/ 15670 w 3940173"/>
              <a:gd name="connsiteY0" fmla="*/ 78413 h 1770895"/>
              <a:gd name="connsiteX1" fmla="*/ 2337588 w 3940173"/>
              <a:gd name="connsiteY1" fmla="*/ 655533 h 1770895"/>
              <a:gd name="connsiteX2" fmla="*/ 3940173 w 3940173"/>
              <a:gd name="connsiteY2" fmla="*/ 1761981 h 1770895"/>
              <a:gd name="connsiteX3" fmla="*/ 0 w 3940173"/>
              <a:gd name="connsiteY3" fmla="*/ 1770742 h 1770895"/>
              <a:gd name="connsiteX4" fmla="*/ 15670 w 3940173"/>
              <a:gd name="connsiteY4" fmla="*/ 78413 h 1770895"/>
              <a:gd name="connsiteX0" fmla="*/ 15670 w 3940173"/>
              <a:gd name="connsiteY0" fmla="*/ 0 h 1692482"/>
              <a:gd name="connsiteX1" fmla="*/ 2337588 w 3940173"/>
              <a:gd name="connsiteY1" fmla="*/ 577120 h 1692482"/>
              <a:gd name="connsiteX2" fmla="*/ 3940173 w 3940173"/>
              <a:gd name="connsiteY2" fmla="*/ 1683568 h 1692482"/>
              <a:gd name="connsiteX3" fmla="*/ 0 w 3940173"/>
              <a:gd name="connsiteY3" fmla="*/ 1692329 h 1692482"/>
              <a:gd name="connsiteX4" fmla="*/ 15670 w 3940173"/>
              <a:gd name="connsiteY4" fmla="*/ 0 h 1692482"/>
              <a:gd name="connsiteX0" fmla="*/ 15670 w 3940173"/>
              <a:gd name="connsiteY0" fmla="*/ 273 h 1692755"/>
              <a:gd name="connsiteX1" fmla="*/ 2337588 w 3940173"/>
              <a:gd name="connsiteY1" fmla="*/ 577393 h 1692755"/>
              <a:gd name="connsiteX2" fmla="*/ 3940173 w 3940173"/>
              <a:gd name="connsiteY2" fmla="*/ 1683841 h 1692755"/>
              <a:gd name="connsiteX3" fmla="*/ 0 w 3940173"/>
              <a:gd name="connsiteY3" fmla="*/ 1692602 h 1692755"/>
              <a:gd name="connsiteX4" fmla="*/ 15670 w 3940173"/>
              <a:gd name="connsiteY4" fmla="*/ 273 h 1692755"/>
              <a:gd name="connsiteX0" fmla="*/ 9732 w 3940173"/>
              <a:gd name="connsiteY0" fmla="*/ 257 h 1716487"/>
              <a:gd name="connsiteX1" fmla="*/ 2337588 w 3940173"/>
              <a:gd name="connsiteY1" fmla="*/ 601127 h 1716487"/>
              <a:gd name="connsiteX2" fmla="*/ 3940173 w 3940173"/>
              <a:gd name="connsiteY2" fmla="*/ 1707575 h 1716487"/>
              <a:gd name="connsiteX3" fmla="*/ 0 w 3940173"/>
              <a:gd name="connsiteY3" fmla="*/ 1716336 h 1716487"/>
              <a:gd name="connsiteX4" fmla="*/ 9732 w 3940173"/>
              <a:gd name="connsiteY4" fmla="*/ 257 h 1716487"/>
              <a:gd name="connsiteX0" fmla="*/ 9732 w 3940173"/>
              <a:gd name="connsiteY0" fmla="*/ 0 h 1716230"/>
              <a:gd name="connsiteX1" fmla="*/ 2337588 w 3940173"/>
              <a:gd name="connsiteY1" fmla="*/ 600870 h 1716230"/>
              <a:gd name="connsiteX2" fmla="*/ 3940173 w 3940173"/>
              <a:gd name="connsiteY2" fmla="*/ 1707318 h 1716230"/>
              <a:gd name="connsiteX3" fmla="*/ 0 w 3940173"/>
              <a:gd name="connsiteY3" fmla="*/ 1716079 h 1716230"/>
              <a:gd name="connsiteX4" fmla="*/ 9732 w 3940173"/>
              <a:gd name="connsiteY4" fmla="*/ 0 h 1716230"/>
              <a:gd name="connsiteX0" fmla="*/ 9732 w 3940173"/>
              <a:gd name="connsiteY0" fmla="*/ 5003 h 1721233"/>
              <a:gd name="connsiteX1" fmla="*/ 2337588 w 3940173"/>
              <a:gd name="connsiteY1" fmla="*/ 605873 h 1721233"/>
              <a:gd name="connsiteX2" fmla="*/ 3940173 w 3940173"/>
              <a:gd name="connsiteY2" fmla="*/ 1712321 h 1721233"/>
              <a:gd name="connsiteX3" fmla="*/ 0 w 3940173"/>
              <a:gd name="connsiteY3" fmla="*/ 1721082 h 1721233"/>
              <a:gd name="connsiteX4" fmla="*/ 9732 w 3940173"/>
              <a:gd name="connsiteY4" fmla="*/ 5003 h 1721233"/>
              <a:gd name="connsiteX0" fmla="*/ 9732 w 3750168"/>
              <a:gd name="connsiteY0" fmla="*/ 5003 h 1721233"/>
              <a:gd name="connsiteX1" fmla="*/ 2337588 w 3750168"/>
              <a:gd name="connsiteY1" fmla="*/ 605873 h 1721233"/>
              <a:gd name="connsiteX2" fmla="*/ 3750168 w 3750168"/>
              <a:gd name="connsiteY2" fmla="*/ 1712321 h 1721233"/>
              <a:gd name="connsiteX3" fmla="*/ 0 w 3750168"/>
              <a:gd name="connsiteY3" fmla="*/ 1721082 h 1721233"/>
              <a:gd name="connsiteX4" fmla="*/ 9732 w 3750168"/>
              <a:gd name="connsiteY4" fmla="*/ 5003 h 1721233"/>
              <a:gd name="connsiteX0" fmla="*/ 9732 w 3952049"/>
              <a:gd name="connsiteY0" fmla="*/ 5014 h 1721244"/>
              <a:gd name="connsiteX1" fmla="*/ 2337588 w 3952049"/>
              <a:gd name="connsiteY1" fmla="*/ 605884 h 1721244"/>
              <a:gd name="connsiteX2" fmla="*/ 3952049 w 3952049"/>
              <a:gd name="connsiteY2" fmla="*/ 1718270 h 1721244"/>
              <a:gd name="connsiteX3" fmla="*/ 0 w 3952049"/>
              <a:gd name="connsiteY3" fmla="*/ 1721093 h 1721244"/>
              <a:gd name="connsiteX4" fmla="*/ 9732 w 3952049"/>
              <a:gd name="connsiteY4" fmla="*/ 5014 h 1721244"/>
              <a:gd name="connsiteX0" fmla="*/ 9732 w 3952049"/>
              <a:gd name="connsiteY0" fmla="*/ 4129 h 1720359"/>
              <a:gd name="connsiteX1" fmla="*/ 2123832 w 3952049"/>
              <a:gd name="connsiteY1" fmla="*/ 694064 h 1720359"/>
              <a:gd name="connsiteX2" fmla="*/ 3952049 w 3952049"/>
              <a:gd name="connsiteY2" fmla="*/ 1717385 h 1720359"/>
              <a:gd name="connsiteX3" fmla="*/ 0 w 3952049"/>
              <a:gd name="connsiteY3" fmla="*/ 1720208 h 1720359"/>
              <a:gd name="connsiteX4" fmla="*/ 9732 w 3952049"/>
              <a:gd name="connsiteY4" fmla="*/ 4129 h 1720359"/>
              <a:gd name="connsiteX0" fmla="*/ 9732 w 3952049"/>
              <a:gd name="connsiteY0" fmla="*/ 3307 h 1719537"/>
              <a:gd name="connsiteX1" fmla="*/ 1904139 w 3952049"/>
              <a:gd name="connsiteY1" fmla="*/ 817933 h 1719537"/>
              <a:gd name="connsiteX2" fmla="*/ 3952049 w 3952049"/>
              <a:gd name="connsiteY2" fmla="*/ 1716563 h 1719537"/>
              <a:gd name="connsiteX3" fmla="*/ 0 w 3952049"/>
              <a:gd name="connsiteY3" fmla="*/ 1719386 h 1719537"/>
              <a:gd name="connsiteX4" fmla="*/ 9732 w 3952049"/>
              <a:gd name="connsiteY4" fmla="*/ 3307 h 1719537"/>
              <a:gd name="connsiteX0" fmla="*/ 9732 w 3952049"/>
              <a:gd name="connsiteY0" fmla="*/ 2554 h 1718784"/>
              <a:gd name="connsiteX1" fmla="*/ 2622596 w 3952049"/>
              <a:gd name="connsiteY1" fmla="*/ 1001248 h 1718784"/>
              <a:gd name="connsiteX2" fmla="*/ 3952049 w 3952049"/>
              <a:gd name="connsiteY2" fmla="*/ 1715810 h 1718784"/>
              <a:gd name="connsiteX3" fmla="*/ 0 w 3952049"/>
              <a:gd name="connsiteY3" fmla="*/ 1718633 h 1718784"/>
              <a:gd name="connsiteX4" fmla="*/ 9732 w 3952049"/>
              <a:gd name="connsiteY4" fmla="*/ 2554 h 1718784"/>
              <a:gd name="connsiteX0" fmla="*/ 9732 w 3952049"/>
              <a:gd name="connsiteY0" fmla="*/ 5839 h 1722069"/>
              <a:gd name="connsiteX1" fmla="*/ 2622596 w 3952049"/>
              <a:gd name="connsiteY1" fmla="*/ 1004533 h 1722069"/>
              <a:gd name="connsiteX2" fmla="*/ 3952049 w 3952049"/>
              <a:gd name="connsiteY2" fmla="*/ 1719095 h 1722069"/>
              <a:gd name="connsiteX3" fmla="*/ 0 w 3952049"/>
              <a:gd name="connsiteY3" fmla="*/ 1721918 h 1722069"/>
              <a:gd name="connsiteX4" fmla="*/ 9732 w 3952049"/>
              <a:gd name="connsiteY4" fmla="*/ 5839 h 1722069"/>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3782 h 1720012"/>
              <a:gd name="connsiteX1" fmla="*/ 2622596 w 3952049"/>
              <a:gd name="connsiteY1" fmla="*/ 1002476 h 1720012"/>
              <a:gd name="connsiteX2" fmla="*/ 3952049 w 3952049"/>
              <a:gd name="connsiteY2" fmla="*/ 1717038 h 1720012"/>
              <a:gd name="connsiteX3" fmla="*/ 0 w 3952049"/>
              <a:gd name="connsiteY3" fmla="*/ 1719861 h 1720012"/>
              <a:gd name="connsiteX4" fmla="*/ 9732 w 3952049"/>
              <a:gd name="connsiteY4" fmla="*/ 3782 h 1720012"/>
              <a:gd name="connsiteX0" fmla="*/ 9732 w 3952049"/>
              <a:gd name="connsiteY0" fmla="*/ 4783 h 1721013"/>
              <a:gd name="connsiteX1" fmla="*/ 2622596 w 3952049"/>
              <a:gd name="connsiteY1" fmla="*/ 1003477 h 1721013"/>
              <a:gd name="connsiteX2" fmla="*/ 3952049 w 3952049"/>
              <a:gd name="connsiteY2" fmla="*/ 1718039 h 1721013"/>
              <a:gd name="connsiteX3" fmla="*/ 0 w 3952049"/>
              <a:gd name="connsiteY3" fmla="*/ 1720862 h 1721013"/>
              <a:gd name="connsiteX4" fmla="*/ 9732 w 3952049"/>
              <a:gd name="connsiteY4" fmla="*/ 4783 h 1721013"/>
              <a:gd name="connsiteX0" fmla="*/ 9732 w 3952049"/>
              <a:gd name="connsiteY0" fmla="*/ 3864 h 1720094"/>
              <a:gd name="connsiteX1" fmla="*/ 2622596 w 3952049"/>
              <a:gd name="connsiteY1" fmla="*/ 1002558 h 1720094"/>
              <a:gd name="connsiteX2" fmla="*/ 3952049 w 3952049"/>
              <a:gd name="connsiteY2" fmla="*/ 1717120 h 1720094"/>
              <a:gd name="connsiteX3" fmla="*/ 0 w 3952049"/>
              <a:gd name="connsiteY3" fmla="*/ 1719943 h 1720094"/>
              <a:gd name="connsiteX4" fmla="*/ 9732 w 3952049"/>
              <a:gd name="connsiteY4" fmla="*/ 3864 h 1720094"/>
              <a:gd name="connsiteX0" fmla="*/ 9732 w 3952049"/>
              <a:gd name="connsiteY0" fmla="*/ 4661 h 1720891"/>
              <a:gd name="connsiteX1" fmla="*/ 2622596 w 3952049"/>
              <a:gd name="connsiteY1" fmla="*/ 1003355 h 1720891"/>
              <a:gd name="connsiteX2" fmla="*/ 3952049 w 3952049"/>
              <a:gd name="connsiteY2" fmla="*/ 1717917 h 1720891"/>
              <a:gd name="connsiteX3" fmla="*/ 0 w 3952049"/>
              <a:gd name="connsiteY3" fmla="*/ 1720740 h 1720891"/>
              <a:gd name="connsiteX4" fmla="*/ 9732 w 3952049"/>
              <a:gd name="connsiteY4" fmla="*/ 4661 h 1720891"/>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5694 h 1721924"/>
              <a:gd name="connsiteX1" fmla="*/ 2705723 w 3952049"/>
              <a:gd name="connsiteY1" fmla="*/ 921260 h 1721924"/>
              <a:gd name="connsiteX2" fmla="*/ 3952049 w 3952049"/>
              <a:gd name="connsiteY2" fmla="*/ 1718950 h 1721924"/>
              <a:gd name="connsiteX3" fmla="*/ 0 w 3952049"/>
              <a:gd name="connsiteY3" fmla="*/ 1721773 h 1721924"/>
              <a:gd name="connsiteX4" fmla="*/ 9732 w 3952049"/>
              <a:gd name="connsiteY4" fmla="*/ 5694 h 1721924"/>
              <a:gd name="connsiteX0" fmla="*/ 9732 w 3952049"/>
              <a:gd name="connsiteY0" fmla="*/ 3279 h 1719509"/>
              <a:gd name="connsiteX1" fmla="*/ 2189146 w 3952049"/>
              <a:gd name="connsiteY1" fmla="*/ 1191978 h 1719509"/>
              <a:gd name="connsiteX2" fmla="*/ 3952049 w 3952049"/>
              <a:gd name="connsiteY2" fmla="*/ 1716535 h 1719509"/>
              <a:gd name="connsiteX3" fmla="*/ 0 w 3952049"/>
              <a:gd name="connsiteY3" fmla="*/ 1719358 h 1719509"/>
              <a:gd name="connsiteX4" fmla="*/ 9732 w 3952049"/>
              <a:gd name="connsiteY4" fmla="*/ 3279 h 1719509"/>
              <a:gd name="connsiteX0" fmla="*/ 9732 w 3952049"/>
              <a:gd name="connsiteY0" fmla="*/ 19113 h 1735343"/>
              <a:gd name="connsiteX1" fmla="*/ 1993203 w 3952049"/>
              <a:gd name="connsiteY1" fmla="*/ 637797 h 1735343"/>
              <a:gd name="connsiteX2" fmla="*/ 3952049 w 3952049"/>
              <a:gd name="connsiteY2" fmla="*/ 1732369 h 1735343"/>
              <a:gd name="connsiteX3" fmla="*/ 0 w 3952049"/>
              <a:gd name="connsiteY3" fmla="*/ 1735192 h 1735343"/>
              <a:gd name="connsiteX4" fmla="*/ 9732 w 3952049"/>
              <a:gd name="connsiteY4" fmla="*/ 19113 h 1735343"/>
              <a:gd name="connsiteX0" fmla="*/ 9732 w 3952049"/>
              <a:gd name="connsiteY0" fmla="*/ 6899 h 1723129"/>
              <a:gd name="connsiteX1" fmla="*/ 1993203 w 3952049"/>
              <a:gd name="connsiteY1" fmla="*/ 625583 h 1723129"/>
              <a:gd name="connsiteX2" fmla="*/ 3952049 w 3952049"/>
              <a:gd name="connsiteY2" fmla="*/ 1720155 h 1723129"/>
              <a:gd name="connsiteX3" fmla="*/ 0 w 3952049"/>
              <a:gd name="connsiteY3" fmla="*/ 1722978 h 1723129"/>
              <a:gd name="connsiteX4" fmla="*/ 9732 w 3952049"/>
              <a:gd name="connsiteY4" fmla="*/ 6899 h 1723129"/>
              <a:gd name="connsiteX0" fmla="*/ 9732 w 3952049"/>
              <a:gd name="connsiteY0" fmla="*/ 4140 h 1720370"/>
              <a:gd name="connsiteX1" fmla="*/ 1993203 w 3952049"/>
              <a:gd name="connsiteY1" fmla="*/ 622824 h 1720370"/>
              <a:gd name="connsiteX2" fmla="*/ 3952049 w 3952049"/>
              <a:gd name="connsiteY2" fmla="*/ 1717396 h 1720370"/>
              <a:gd name="connsiteX3" fmla="*/ 0 w 3952049"/>
              <a:gd name="connsiteY3" fmla="*/ 1720219 h 1720370"/>
              <a:gd name="connsiteX4" fmla="*/ 9732 w 3952049"/>
              <a:gd name="connsiteY4" fmla="*/ 4140 h 172037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080 h 1721310"/>
              <a:gd name="connsiteX1" fmla="*/ 1993203 w 3952049"/>
              <a:gd name="connsiteY1" fmla="*/ 623764 h 1721310"/>
              <a:gd name="connsiteX2" fmla="*/ 3952049 w 3952049"/>
              <a:gd name="connsiteY2" fmla="*/ 1718336 h 1721310"/>
              <a:gd name="connsiteX3" fmla="*/ 0 w 3952049"/>
              <a:gd name="connsiteY3" fmla="*/ 1721159 h 1721310"/>
              <a:gd name="connsiteX4" fmla="*/ 9732 w 3952049"/>
              <a:gd name="connsiteY4" fmla="*/ 5080 h 1721310"/>
              <a:gd name="connsiteX0" fmla="*/ 9732 w 3952049"/>
              <a:gd name="connsiteY0" fmla="*/ 5227 h 1721457"/>
              <a:gd name="connsiteX1" fmla="*/ 1993203 w 3952049"/>
              <a:gd name="connsiteY1" fmla="*/ 623911 h 1721457"/>
              <a:gd name="connsiteX2" fmla="*/ 3952049 w 3952049"/>
              <a:gd name="connsiteY2" fmla="*/ 1718483 h 1721457"/>
              <a:gd name="connsiteX3" fmla="*/ 0 w 3952049"/>
              <a:gd name="connsiteY3" fmla="*/ 1721306 h 1721457"/>
              <a:gd name="connsiteX4" fmla="*/ 9732 w 3952049"/>
              <a:gd name="connsiteY4" fmla="*/ 5227 h 1721457"/>
              <a:gd name="connsiteX0" fmla="*/ 9732 w 3952049"/>
              <a:gd name="connsiteY0" fmla="*/ 5010 h 1721240"/>
              <a:gd name="connsiteX1" fmla="*/ 1993203 w 3952049"/>
              <a:gd name="connsiteY1" fmla="*/ 623694 h 1721240"/>
              <a:gd name="connsiteX2" fmla="*/ 3952049 w 3952049"/>
              <a:gd name="connsiteY2" fmla="*/ 1718266 h 1721240"/>
              <a:gd name="connsiteX3" fmla="*/ 0 w 3952049"/>
              <a:gd name="connsiteY3" fmla="*/ 1721089 h 1721240"/>
              <a:gd name="connsiteX4" fmla="*/ 9732 w 3952049"/>
              <a:gd name="connsiteY4" fmla="*/ 5010 h 1721240"/>
              <a:gd name="connsiteX0" fmla="*/ 9732 w 3952049"/>
              <a:gd name="connsiteY0" fmla="*/ 5153 h 1721383"/>
              <a:gd name="connsiteX1" fmla="*/ 1993203 w 3952049"/>
              <a:gd name="connsiteY1" fmla="*/ 623837 h 1721383"/>
              <a:gd name="connsiteX2" fmla="*/ 3952049 w 3952049"/>
              <a:gd name="connsiteY2" fmla="*/ 1718409 h 1721383"/>
              <a:gd name="connsiteX3" fmla="*/ 0 w 3952049"/>
              <a:gd name="connsiteY3" fmla="*/ 1721232 h 1721383"/>
              <a:gd name="connsiteX4" fmla="*/ 9732 w 3952049"/>
              <a:gd name="connsiteY4" fmla="*/ 5153 h 1721383"/>
              <a:gd name="connsiteX0" fmla="*/ 0 w 3959044"/>
              <a:gd name="connsiteY0" fmla="*/ 5225 h 1715880"/>
              <a:gd name="connsiteX1" fmla="*/ 2000198 w 3959044"/>
              <a:gd name="connsiteY1" fmla="*/ 618333 h 1715880"/>
              <a:gd name="connsiteX2" fmla="*/ 3959044 w 3959044"/>
              <a:gd name="connsiteY2" fmla="*/ 1712905 h 1715880"/>
              <a:gd name="connsiteX3" fmla="*/ 6995 w 3959044"/>
              <a:gd name="connsiteY3" fmla="*/ 1715728 h 1715880"/>
              <a:gd name="connsiteX4" fmla="*/ 0 w 3959044"/>
              <a:gd name="connsiteY4" fmla="*/ 5225 h 1715880"/>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5299 h 1710378"/>
              <a:gd name="connsiteX1" fmla="*/ 1994622 w 3953468"/>
              <a:gd name="connsiteY1" fmla="*/ 612831 h 1710378"/>
              <a:gd name="connsiteX2" fmla="*/ 3953468 w 3953468"/>
              <a:gd name="connsiteY2" fmla="*/ 1707403 h 1710378"/>
              <a:gd name="connsiteX3" fmla="*/ 1419 w 3953468"/>
              <a:gd name="connsiteY3" fmla="*/ 1710226 h 1710378"/>
              <a:gd name="connsiteX4" fmla="*/ 0 w 3953468"/>
              <a:gd name="connsiteY4" fmla="*/ 5299 h 1710378"/>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 name="connsiteX0" fmla="*/ 0 w 3953468"/>
              <a:gd name="connsiteY0" fmla="*/ 6085 h 1711164"/>
              <a:gd name="connsiteX1" fmla="*/ 2536812 w 3953468"/>
              <a:gd name="connsiteY1" fmla="*/ 562324 h 1711164"/>
              <a:gd name="connsiteX2" fmla="*/ 3953468 w 3953468"/>
              <a:gd name="connsiteY2" fmla="*/ 1708189 h 1711164"/>
              <a:gd name="connsiteX3" fmla="*/ 1419 w 3953468"/>
              <a:gd name="connsiteY3" fmla="*/ 1711012 h 1711164"/>
              <a:gd name="connsiteX4" fmla="*/ 0 w 3953468"/>
              <a:gd name="connsiteY4" fmla="*/ 6085 h 171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468" h="1711164">
                <a:moveTo>
                  <a:pt x="0" y="6085"/>
                </a:moveTo>
                <a:cubicBezTo>
                  <a:pt x="634064" y="-46220"/>
                  <a:pt x="2022263" y="247093"/>
                  <a:pt x="2536812" y="562324"/>
                </a:cubicBezTo>
                <a:cubicBezTo>
                  <a:pt x="2862132" y="723134"/>
                  <a:pt x="3469954" y="1172352"/>
                  <a:pt x="3953468" y="1708189"/>
                </a:cubicBezTo>
                <a:cubicBezTo>
                  <a:pt x="3924266" y="1714744"/>
                  <a:pt x="19735" y="1707913"/>
                  <a:pt x="1419" y="1711012"/>
                </a:cubicBezTo>
                <a:cubicBezTo>
                  <a:pt x="2377" y="1729490"/>
                  <a:pt x="5937" y="64716"/>
                  <a:pt x="0" y="6085"/>
                </a:cubicBezTo>
                <a:close/>
              </a:path>
            </a:pathLst>
          </a:custGeom>
          <a:solidFill>
            <a:srgbClr val="DC0080">
              <a:alpha val="3041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Footer Placeholder 8">
            <a:extLst>
              <a:ext uri="{FF2B5EF4-FFF2-40B4-BE49-F238E27FC236}">
                <a16:creationId xmlns:a16="http://schemas.microsoft.com/office/drawing/2014/main" id="{6ADB98F7-0B10-3234-3FD2-4CBED9CE278E}"/>
              </a:ext>
            </a:extLst>
          </p:cNvPr>
          <p:cNvSpPr>
            <a:spLocks noGrp="1"/>
          </p:cNvSpPr>
          <p:nvPr>
            <p:ph type="ftr" sz="quarter" idx="11"/>
          </p:nvPr>
        </p:nvSpPr>
        <p:spPr/>
        <p:txBody>
          <a:bodyPr/>
          <a:lstStyle/>
          <a:p>
            <a:r>
              <a:rPr lang="en-US" sz="800" dirty="0"/>
              <a:t>Plan International Canada - Confident Me - Session 3 of 5</a:t>
            </a:r>
          </a:p>
        </p:txBody>
      </p:sp>
      <p:sp>
        <p:nvSpPr>
          <p:cNvPr id="10" name="Slide Number Placeholder 9">
            <a:extLst>
              <a:ext uri="{FF2B5EF4-FFF2-40B4-BE49-F238E27FC236}">
                <a16:creationId xmlns:a16="http://schemas.microsoft.com/office/drawing/2014/main" id="{1A8EF742-4E45-A72C-F67F-FC47931E8FCA}"/>
              </a:ext>
            </a:extLst>
          </p:cNvPr>
          <p:cNvSpPr>
            <a:spLocks noGrp="1"/>
          </p:cNvSpPr>
          <p:nvPr>
            <p:ph type="sldNum" sz="quarter" idx="12"/>
          </p:nvPr>
        </p:nvSpPr>
        <p:spPr/>
        <p:txBody>
          <a:bodyPr/>
          <a:lstStyle/>
          <a:p>
            <a:fld id="{CE9EF791-C2C3-1B49-8D35-B3AD0296751D}" type="slidenum">
              <a:rPr lang="en-US" sz="800" smtClean="0"/>
              <a:t>9</a:t>
            </a:fld>
            <a:endParaRPr lang="en-US" sz="800" dirty="0"/>
          </a:p>
        </p:txBody>
      </p:sp>
      <p:sp>
        <p:nvSpPr>
          <p:cNvPr id="15" name="TextBox 14">
            <a:extLst>
              <a:ext uri="{FF2B5EF4-FFF2-40B4-BE49-F238E27FC236}">
                <a16:creationId xmlns:a16="http://schemas.microsoft.com/office/drawing/2014/main" id="{33612A54-6DA3-EEDE-278E-0DE328B59FED}"/>
              </a:ext>
            </a:extLst>
          </p:cNvPr>
          <p:cNvSpPr txBox="1"/>
          <p:nvPr/>
        </p:nvSpPr>
        <p:spPr>
          <a:xfrm>
            <a:off x="970712" y="594573"/>
            <a:ext cx="5487238" cy="1138773"/>
          </a:xfrm>
          <a:prstGeom prst="rect">
            <a:avLst/>
          </a:prstGeom>
          <a:noFill/>
        </p:spPr>
        <p:txBody>
          <a:bodyPr wrap="square">
            <a:spAutoFit/>
          </a:bodyPr>
          <a:lstStyle/>
          <a:p>
            <a:r>
              <a:rPr lang="en-US" sz="3400" b="1" dirty="0">
                <a:solidFill>
                  <a:srgbClr val="0072CE"/>
                </a:solidFill>
                <a:latin typeface="Poppins" pitchFamily="2" charset="77"/>
                <a:cs typeface="Poppins" pitchFamily="2" charset="77"/>
              </a:rPr>
              <a:t>What can we do instead?</a:t>
            </a:r>
          </a:p>
        </p:txBody>
      </p:sp>
      <p:cxnSp>
        <p:nvCxnSpPr>
          <p:cNvPr id="13" name="Straight Connector 12">
            <a:extLst>
              <a:ext uri="{FF2B5EF4-FFF2-40B4-BE49-F238E27FC236}">
                <a16:creationId xmlns:a16="http://schemas.microsoft.com/office/drawing/2014/main" id="{1E174E23-BAC2-B326-43E7-2527E4B7FE30}"/>
              </a:ext>
            </a:extLst>
          </p:cNvPr>
          <p:cNvCxnSpPr>
            <a:cxnSpLocks/>
          </p:cNvCxnSpPr>
          <p:nvPr/>
        </p:nvCxnSpPr>
        <p:spPr>
          <a:xfrm flipH="1">
            <a:off x="591671" y="4794157"/>
            <a:ext cx="7923679" cy="0"/>
          </a:xfrm>
          <a:prstGeom prst="line">
            <a:avLst/>
          </a:prstGeom>
        </p:spPr>
        <p:style>
          <a:lnRef idx="1">
            <a:schemeClr val="dk1"/>
          </a:lnRef>
          <a:fillRef idx="0">
            <a:schemeClr val="dk1"/>
          </a:fillRef>
          <a:effectRef idx="0">
            <a:schemeClr val="dk1"/>
          </a:effectRef>
          <a:fontRef idx="minor">
            <a:schemeClr val="tx1"/>
          </a:fontRef>
        </p:style>
      </p:cxnSp>
      <p:grpSp>
        <p:nvGrpSpPr>
          <p:cNvPr id="18" name="Group 17">
            <a:extLst>
              <a:ext uri="{FF2B5EF4-FFF2-40B4-BE49-F238E27FC236}">
                <a16:creationId xmlns:a16="http://schemas.microsoft.com/office/drawing/2014/main" id="{2D8F1B10-0829-1790-828A-9F38E59CB927}"/>
              </a:ext>
            </a:extLst>
          </p:cNvPr>
          <p:cNvGrpSpPr/>
          <p:nvPr/>
        </p:nvGrpSpPr>
        <p:grpSpPr>
          <a:xfrm>
            <a:off x="6837432" y="377721"/>
            <a:ext cx="219808" cy="204515"/>
            <a:chOff x="5016110" y="4186982"/>
            <a:chExt cx="219808" cy="204515"/>
          </a:xfrm>
          <a:solidFill>
            <a:srgbClr val="DC0080"/>
          </a:solidFill>
        </p:grpSpPr>
        <p:cxnSp>
          <p:nvCxnSpPr>
            <p:cNvPr id="20" name="Straight Connector 19">
              <a:extLst>
                <a:ext uri="{FF2B5EF4-FFF2-40B4-BE49-F238E27FC236}">
                  <a16:creationId xmlns:a16="http://schemas.microsoft.com/office/drawing/2014/main" id="{B081DBEE-C17E-CD86-167C-1F0D3D941D8C}"/>
                </a:ext>
              </a:extLst>
            </p:cNvPr>
            <p:cNvCxnSpPr>
              <a:cxnSpLocks/>
            </p:cNvCxnSpPr>
            <p:nvPr/>
          </p:nvCxnSpPr>
          <p:spPr>
            <a:xfrm>
              <a:off x="5016110" y="4186982"/>
              <a:ext cx="204021"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cxnSp>
          <p:nvCxnSpPr>
            <p:cNvPr id="22" name="Straight Connector 21">
              <a:extLst>
                <a:ext uri="{FF2B5EF4-FFF2-40B4-BE49-F238E27FC236}">
                  <a16:creationId xmlns:a16="http://schemas.microsoft.com/office/drawing/2014/main" id="{91F9F56B-9A6B-F676-D991-E993EDE681B5}"/>
                </a:ext>
              </a:extLst>
            </p:cNvPr>
            <p:cNvCxnSpPr>
              <a:cxnSpLocks/>
            </p:cNvCxnSpPr>
            <p:nvPr/>
          </p:nvCxnSpPr>
          <p:spPr>
            <a:xfrm flipH="1">
              <a:off x="5016110" y="4186982"/>
              <a:ext cx="219808" cy="204515"/>
            </a:xfrm>
            <a:prstGeom prst="line">
              <a:avLst/>
            </a:prstGeom>
            <a:grpFill/>
            <a:ln w="25400" cap="rnd">
              <a:solidFill>
                <a:srgbClr val="0072CE"/>
              </a:solidFill>
            </a:ln>
          </p:spPr>
          <p:style>
            <a:lnRef idx="3">
              <a:schemeClr val="accent1"/>
            </a:lnRef>
            <a:fillRef idx="0">
              <a:schemeClr val="accent1"/>
            </a:fillRef>
            <a:effectRef idx="2">
              <a:schemeClr val="accent1"/>
            </a:effectRef>
            <a:fontRef idx="minor">
              <a:schemeClr val="tx1"/>
            </a:fontRef>
          </p:style>
        </p:cxnSp>
      </p:grpSp>
      <p:sp>
        <p:nvSpPr>
          <p:cNvPr id="7" name="Donut 3">
            <a:extLst>
              <a:ext uri="{FF2B5EF4-FFF2-40B4-BE49-F238E27FC236}">
                <a16:creationId xmlns:a16="http://schemas.microsoft.com/office/drawing/2014/main" id="{99105AC0-0EBB-030C-52A8-088DC8D303C3}"/>
              </a:ext>
            </a:extLst>
          </p:cNvPr>
          <p:cNvSpPr/>
          <p:nvPr/>
        </p:nvSpPr>
        <p:spPr>
          <a:xfrm rot="5400000">
            <a:off x="8314986" y="798983"/>
            <a:ext cx="1631576" cy="1631576"/>
          </a:xfrm>
          <a:custGeom>
            <a:avLst/>
            <a:gdLst>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407894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2202 w 1631576"/>
              <a:gd name="connsiteY8" fmla="*/ 250115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407894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407894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192741 w 1631576"/>
              <a:gd name="connsiteY5" fmla="*/ 815788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192741 w 1631576"/>
              <a:gd name="connsiteY9" fmla="*/ 815788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223682 w 1631576"/>
              <a:gd name="connsiteY7" fmla="*/ 815788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27673 w 1631576"/>
              <a:gd name="connsiteY7" fmla="*/ 819374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413734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223682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2202 w 1631576"/>
              <a:gd name="connsiteY6" fmla="*/ 1342016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08616 w 1631576"/>
              <a:gd name="connsiteY6" fmla="*/ 1460350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 name="connsiteX0" fmla="*/ 0 w 1631576"/>
              <a:gd name="connsiteY0" fmla="*/ 815788 h 1631576"/>
              <a:gd name="connsiteX1" fmla="*/ 815788 w 1631576"/>
              <a:gd name="connsiteY1" fmla="*/ 0 h 1631576"/>
              <a:gd name="connsiteX2" fmla="*/ 1631576 w 1631576"/>
              <a:gd name="connsiteY2" fmla="*/ 815788 h 1631576"/>
              <a:gd name="connsiteX3" fmla="*/ 815788 w 1631576"/>
              <a:gd name="connsiteY3" fmla="*/ 1631576 h 1631576"/>
              <a:gd name="connsiteX4" fmla="*/ 0 w 1631576"/>
              <a:gd name="connsiteY4" fmla="*/ 815788 h 1631576"/>
              <a:gd name="connsiteX5" fmla="*/ 268045 w 1631576"/>
              <a:gd name="connsiteY5" fmla="*/ 819374 h 1631576"/>
              <a:gd name="connsiteX6" fmla="*/ 815788 w 1631576"/>
              <a:gd name="connsiteY6" fmla="*/ 1363531 h 1631576"/>
              <a:gd name="connsiteX7" fmla="*/ 1356359 w 1631576"/>
              <a:gd name="connsiteY7" fmla="*/ 826546 h 1631576"/>
              <a:gd name="connsiteX8" fmla="*/ 815788 w 1631576"/>
              <a:gd name="connsiteY8" fmla="*/ 278802 h 1631576"/>
              <a:gd name="connsiteX9" fmla="*/ 268045 w 1631576"/>
              <a:gd name="connsiteY9" fmla="*/ 819374 h 163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1576" h="1631576">
                <a:moveTo>
                  <a:pt x="0" y="815788"/>
                </a:moveTo>
                <a:cubicBezTo>
                  <a:pt x="0" y="365241"/>
                  <a:pt x="365241" y="0"/>
                  <a:pt x="815788" y="0"/>
                </a:cubicBezTo>
                <a:cubicBezTo>
                  <a:pt x="1266335" y="0"/>
                  <a:pt x="1631576" y="365241"/>
                  <a:pt x="1631576" y="815788"/>
                </a:cubicBezTo>
                <a:cubicBezTo>
                  <a:pt x="1631576" y="1266335"/>
                  <a:pt x="1266335" y="1631576"/>
                  <a:pt x="815788" y="1631576"/>
                </a:cubicBezTo>
                <a:cubicBezTo>
                  <a:pt x="365241" y="1631576"/>
                  <a:pt x="0" y="1266335"/>
                  <a:pt x="0" y="815788"/>
                </a:cubicBezTo>
                <a:close/>
                <a:moveTo>
                  <a:pt x="268045" y="819374"/>
                </a:moveTo>
                <a:cubicBezTo>
                  <a:pt x="276092" y="1250125"/>
                  <a:pt x="607726" y="1359624"/>
                  <a:pt x="815788" y="1363531"/>
                </a:cubicBezTo>
                <a:cubicBezTo>
                  <a:pt x="979245" y="1371898"/>
                  <a:pt x="1349187" y="1238286"/>
                  <a:pt x="1356359" y="826546"/>
                </a:cubicBezTo>
                <a:cubicBezTo>
                  <a:pt x="1363531" y="414806"/>
                  <a:pt x="1077465" y="288044"/>
                  <a:pt x="815788" y="278802"/>
                </a:cubicBezTo>
                <a:cubicBezTo>
                  <a:pt x="634401" y="274021"/>
                  <a:pt x="259998" y="388623"/>
                  <a:pt x="268045" y="819374"/>
                </a:cubicBezTo>
                <a:close/>
              </a:path>
            </a:pathLst>
          </a:custGeom>
          <a:solidFill>
            <a:srgbClr val="58C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8AC208"/>
              </a:solidFill>
              <a:latin typeface="Arial" panose="020B0604020202020204" pitchFamily="34" charset="0"/>
            </a:endParaRPr>
          </a:p>
        </p:txBody>
      </p:sp>
      <p:sp>
        <p:nvSpPr>
          <p:cNvPr id="8" name="Oval 7">
            <a:extLst>
              <a:ext uri="{FF2B5EF4-FFF2-40B4-BE49-F238E27FC236}">
                <a16:creationId xmlns:a16="http://schemas.microsoft.com/office/drawing/2014/main" id="{528BC337-3E18-CEED-0134-17D81EF2127E}"/>
              </a:ext>
            </a:extLst>
          </p:cNvPr>
          <p:cNvSpPr/>
          <p:nvPr/>
        </p:nvSpPr>
        <p:spPr>
          <a:xfrm flipH="1" flipV="1">
            <a:off x="7712695" y="1241436"/>
            <a:ext cx="133013" cy="133013"/>
          </a:xfrm>
          <a:prstGeom prst="ellipse">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Oval 3">
            <a:extLst>
              <a:ext uri="{FF2B5EF4-FFF2-40B4-BE49-F238E27FC236}">
                <a16:creationId xmlns:a16="http://schemas.microsoft.com/office/drawing/2014/main" id="{77F06C17-D57B-CB8A-E2E8-3D39CFCC28F4}"/>
              </a:ext>
            </a:extLst>
          </p:cNvPr>
          <p:cNvSpPr>
            <a:spLocks noChangeAspect="1"/>
          </p:cNvSpPr>
          <p:nvPr/>
        </p:nvSpPr>
        <p:spPr>
          <a:xfrm>
            <a:off x="1257300" y="1901408"/>
            <a:ext cx="2141945" cy="2141945"/>
          </a:xfrm>
          <a:prstGeom prst="ellipse">
            <a:avLst/>
          </a:prstGeom>
          <a:solidFill>
            <a:srgbClr val="58CAE7">
              <a:alpha val="3018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Content Placeholder 4">
            <a:extLst>
              <a:ext uri="{FF2B5EF4-FFF2-40B4-BE49-F238E27FC236}">
                <a16:creationId xmlns:a16="http://schemas.microsoft.com/office/drawing/2014/main" id="{CB163558-3BCB-9BB6-EF9B-DC3B3784C0B1}"/>
              </a:ext>
            </a:extLst>
          </p:cNvPr>
          <p:cNvSpPr txBox="1">
            <a:spLocks/>
          </p:cNvSpPr>
          <p:nvPr/>
        </p:nvSpPr>
        <p:spPr>
          <a:xfrm>
            <a:off x="1494282" y="2291328"/>
            <a:ext cx="1687816" cy="1503752"/>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600" dirty="0">
                <a:latin typeface="Arial" panose="020B0604020202020204" pitchFamily="34" charset="0"/>
                <a:cs typeface="Arial" panose="020B0604020202020204" pitchFamily="34" charset="0"/>
              </a:rPr>
              <a:t>Compliment ourselves and others on things that aren’t about appearance</a:t>
            </a:r>
          </a:p>
        </p:txBody>
      </p:sp>
      <p:sp>
        <p:nvSpPr>
          <p:cNvPr id="23" name="Plus 22">
            <a:extLst>
              <a:ext uri="{FF2B5EF4-FFF2-40B4-BE49-F238E27FC236}">
                <a16:creationId xmlns:a16="http://schemas.microsoft.com/office/drawing/2014/main" id="{1D8A8707-C4CA-388D-0169-7564D08C46EB}"/>
              </a:ext>
            </a:extLst>
          </p:cNvPr>
          <p:cNvSpPr/>
          <p:nvPr/>
        </p:nvSpPr>
        <p:spPr>
          <a:xfrm flipH="1" flipV="1">
            <a:off x="297620" y="3075343"/>
            <a:ext cx="241300" cy="242095"/>
          </a:xfrm>
          <a:prstGeom prst="mathPlus">
            <a:avLst/>
          </a:prstGeom>
          <a:solidFill>
            <a:srgbClr val="0072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6" name="Oval 15">
            <a:extLst>
              <a:ext uri="{FF2B5EF4-FFF2-40B4-BE49-F238E27FC236}">
                <a16:creationId xmlns:a16="http://schemas.microsoft.com/office/drawing/2014/main" id="{64E09E1E-6294-8950-5EEC-B4FF89D32A5F}"/>
              </a:ext>
            </a:extLst>
          </p:cNvPr>
          <p:cNvSpPr/>
          <p:nvPr/>
        </p:nvSpPr>
        <p:spPr>
          <a:xfrm>
            <a:off x="4311809" y="1182279"/>
            <a:ext cx="2005628" cy="2005628"/>
          </a:xfrm>
          <a:prstGeom prst="ellipse">
            <a:avLst/>
          </a:prstGeom>
          <a:solidFill>
            <a:srgbClr val="DC0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9" name="Oval 18">
            <a:extLst>
              <a:ext uri="{FF2B5EF4-FFF2-40B4-BE49-F238E27FC236}">
                <a16:creationId xmlns:a16="http://schemas.microsoft.com/office/drawing/2014/main" id="{142973C1-3CFA-D6F6-504F-E06DBEC14E01}"/>
              </a:ext>
            </a:extLst>
          </p:cNvPr>
          <p:cNvSpPr/>
          <p:nvPr/>
        </p:nvSpPr>
        <p:spPr>
          <a:xfrm>
            <a:off x="5835488" y="2182797"/>
            <a:ext cx="2010220" cy="2010220"/>
          </a:xfrm>
          <a:prstGeom prst="ellipse">
            <a:avLst/>
          </a:prstGeom>
          <a:solidFill>
            <a:srgbClr val="58CAE7">
              <a:alpha val="1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7" name="Content Placeholder 4">
            <a:extLst>
              <a:ext uri="{FF2B5EF4-FFF2-40B4-BE49-F238E27FC236}">
                <a16:creationId xmlns:a16="http://schemas.microsoft.com/office/drawing/2014/main" id="{E15E9FC2-6A0C-DA4D-CE8B-82230243415C}"/>
              </a:ext>
            </a:extLst>
          </p:cNvPr>
          <p:cNvSpPr txBox="1">
            <a:spLocks/>
          </p:cNvSpPr>
          <p:nvPr/>
        </p:nvSpPr>
        <p:spPr>
          <a:xfrm>
            <a:off x="4517013" y="1639772"/>
            <a:ext cx="1617383" cy="124348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600" dirty="0">
                <a:solidFill>
                  <a:schemeClr val="bg1"/>
                </a:solidFill>
                <a:latin typeface="Arial" panose="020B0604020202020204" pitchFamily="34" charset="0"/>
                <a:cs typeface="Arial" panose="020B0604020202020204" pitchFamily="34" charset="0"/>
              </a:rPr>
              <a:t>Focus on the good things about ourselves and others</a:t>
            </a:r>
          </a:p>
        </p:txBody>
      </p:sp>
      <p:sp>
        <p:nvSpPr>
          <p:cNvPr id="28" name="Content Placeholder 4">
            <a:extLst>
              <a:ext uri="{FF2B5EF4-FFF2-40B4-BE49-F238E27FC236}">
                <a16:creationId xmlns:a16="http://schemas.microsoft.com/office/drawing/2014/main" id="{D9F0860D-5AE6-4BAD-5F12-962F419D1C34}"/>
              </a:ext>
            </a:extLst>
          </p:cNvPr>
          <p:cNvSpPr txBox="1">
            <a:spLocks/>
          </p:cNvSpPr>
          <p:nvPr/>
        </p:nvSpPr>
        <p:spPr>
          <a:xfrm>
            <a:off x="5981736" y="2670845"/>
            <a:ext cx="1712185" cy="1474924"/>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en-US" sz="1600" dirty="0">
                <a:latin typeface="Arial" panose="020B0604020202020204" pitchFamily="34" charset="0"/>
                <a:cs typeface="Arial" panose="020B0604020202020204" pitchFamily="34" charset="0"/>
              </a:rPr>
              <a:t>Enjoy each others’ company instead of being critical</a:t>
            </a:r>
          </a:p>
        </p:txBody>
      </p:sp>
      <p:pic>
        <p:nvPicPr>
          <p:cNvPr id="2" name="Picture 1">
            <a:extLst>
              <a:ext uri="{FF2B5EF4-FFF2-40B4-BE49-F238E27FC236}">
                <a16:creationId xmlns:a16="http://schemas.microsoft.com/office/drawing/2014/main" id="{8F4F7B92-FC30-9872-0952-FDB8DA5BA485}"/>
              </a:ext>
            </a:extLst>
          </p:cNvPr>
          <p:cNvPicPr>
            <a:picLocks noChangeAspect="1"/>
          </p:cNvPicPr>
          <p:nvPr/>
        </p:nvPicPr>
        <p:blipFill>
          <a:blip r:embed="rId3"/>
          <a:stretch>
            <a:fillRect/>
          </a:stretch>
        </p:blipFill>
        <p:spPr>
          <a:xfrm>
            <a:off x="-23100" y="-1312405"/>
            <a:ext cx="279400" cy="4203700"/>
          </a:xfrm>
          <a:prstGeom prst="rect">
            <a:avLst/>
          </a:prstGeom>
        </p:spPr>
      </p:pic>
    </p:spTree>
    <p:extLst>
      <p:ext uri="{BB962C8B-B14F-4D97-AF65-F5344CB8AC3E}">
        <p14:creationId xmlns:p14="http://schemas.microsoft.com/office/powerpoint/2010/main" val="160738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900" decel="100000" fill="hold"/>
                                        <p:tgtEl>
                                          <p:spTgt spid="2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900" decel="100000" fill="hold"/>
                                        <p:tgtEl>
                                          <p:spTgt spid="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7"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900" decel="100000" fill="hold"/>
                                        <p:tgtEl>
                                          <p:spTgt spid="27"/>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900" decel="100000" fill="hold"/>
                                        <p:tgtEl>
                                          <p:spTgt spid="16"/>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7" presetClass="entr" presetSubtype="0"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900" decel="100000" fill="hold"/>
                                        <p:tgtEl>
                                          <p:spTgt spid="28"/>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900" decel="100000" fill="hold"/>
                                        <p:tgtEl>
                                          <p:spTgt spid="19"/>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6" grpId="0"/>
      <p:bldP spid="4" grpId="0" animBg="1"/>
      <p:bldP spid="3" grpId="0"/>
      <p:bldP spid="16" grpId="0" animBg="1"/>
      <p:bldP spid="19" grpId="0" animBg="1"/>
      <p:bldP spid="27" grpId="0"/>
      <p:bldP spid="28"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582E5DFEC607E4B9155ABD727AA0436" ma:contentTypeVersion="23" ma:contentTypeDescription="Create a new document." ma:contentTypeScope="" ma:versionID="074a306719c29a1b27f0cd88c416ab5a">
  <xsd:schema xmlns:xsd="http://www.w3.org/2001/XMLSchema" xmlns:xs="http://www.w3.org/2001/XMLSchema" xmlns:p="http://schemas.microsoft.com/office/2006/metadata/properties" xmlns:ns1="http://schemas.microsoft.com/sharepoint/v3" xmlns:ns2="5de95ac2-49e0-4137-9b03-d33fac4e8a99" xmlns:ns3="412343a4-b280-4816-9d8a-65ef34a42753" targetNamespace="http://schemas.microsoft.com/office/2006/metadata/properties" ma:root="true" ma:fieldsID="613f43d7a5bd363842cb54e90af2ec01" ns1:_="" ns2:_="" ns3:_="">
    <xsd:import namespace="http://schemas.microsoft.com/sharepoint/v3"/>
    <xsd:import namespace="5de95ac2-49e0-4137-9b03-d33fac4e8a99"/>
    <xsd:import namespace="412343a4-b280-4816-9d8a-65ef34a4275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Workstream"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i8qr" minOccurs="0"/>
                <xsd:element ref="ns2:MediaLengthInSeconds" minOccurs="0"/>
                <xsd:element ref="ns1:_ip_UnifiedCompliancePolicyProperties" minOccurs="0"/>
                <xsd:element ref="ns1:_ip_UnifiedCompliancePolicyUIAction"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e95ac2-49e0-4137-9b03-d33fac4e8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Workstream" ma:index="12" nillable="true" ma:displayName="Workstream" ma:format="Dropdown" ma:internalName="Workstream">
      <xsd:simpleType>
        <xsd:restriction base="dms:Choice">
          <xsd:enumeration value="Digital"/>
          <xsd:enumeration value="RFP (M+E, Needs Assessment, Curriculum)"/>
          <xsd:enumeration value="Governance"/>
          <xsd:enumeration value="Status Reports"/>
          <xsd:enumeration value="DSEP Materials"/>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i8qr" ma:index="20" nillable="true" ma:displayName="Description" ma:internalName="i8qr">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b95af6b3-c6d7-4f50-94db-46e46a7b7be3" ma:termSetId="09814cd3-568e-fe90-9814-8d621ff8fb84" ma:anchorId="fba54fb3-c3e1-fe81-a776-ca4b69148c4d" ma:open="true" ma:isKeyword="false">
      <xsd:complexType>
        <xsd:sequence>
          <xsd:element ref="pc:Terms" minOccurs="0" maxOccurs="1"/>
        </xsd:sequence>
      </xsd:complexType>
    </xsd:element>
    <xsd:element name="MediaServiceLocation" ma:index="27" nillable="true" ma:displayName="Location" ma:indexed="true" ma:internalName="MediaServiceLocation" ma:readOnly="true">
      <xsd:simpleType>
        <xsd:restriction base="dms:Text"/>
      </xsd:simpleType>
    </xsd:element>
    <xsd:element name="MediaServiceObjectDetectorVersions" ma:index="28" nillable="true" ma:displayName="MediaServiceObjectDetectorVersions"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12343a4-b280-4816-9d8a-65ef34a4275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706d2e76-0a1d-44bb-9f7e-4ed02de6a06a}" ma:internalName="TaxCatchAll" ma:showField="CatchAllData" ma:web="412343a4-b280-4816-9d8a-65ef34a4275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4E510E-2DF0-4367-987B-050A79C90170}"/>
</file>

<file path=customXml/itemProps2.xml><?xml version="1.0" encoding="utf-8"?>
<ds:datastoreItem xmlns:ds="http://schemas.openxmlformats.org/officeDocument/2006/customXml" ds:itemID="{739508E9-1842-4C10-A476-3670414EF064}"/>
</file>

<file path=docProps/app.xml><?xml version="1.0" encoding="utf-8"?>
<Properties xmlns="http://schemas.openxmlformats.org/officeDocument/2006/extended-properties" xmlns:vt="http://schemas.openxmlformats.org/officeDocument/2006/docPropsVTypes">
  <Template>Office 2013 - 2022 Theme</Template>
  <TotalTime>1377</TotalTime>
  <Words>795</Words>
  <Application>Microsoft Macintosh PowerPoint</Application>
  <PresentationFormat>On-screen Show (16:9)</PresentationFormat>
  <Paragraphs>104</Paragraphs>
  <Slides>14</Slides>
  <Notes>14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Poppins</vt:lpstr>
      <vt:lpstr>Poppins ExtraBold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 Johnson</dc:creator>
  <cp:lastModifiedBy>Kim Johnson</cp:lastModifiedBy>
  <cp:revision>275</cp:revision>
  <dcterms:created xsi:type="dcterms:W3CDTF">2024-03-03T19:11:08Z</dcterms:created>
  <dcterms:modified xsi:type="dcterms:W3CDTF">2024-04-12T18:05:56Z</dcterms:modified>
</cp:coreProperties>
</file>