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76" r:id="rId4"/>
    <p:sldId id="258" r:id="rId5"/>
    <p:sldId id="277" r:id="rId6"/>
    <p:sldId id="278" r:id="rId7"/>
    <p:sldId id="279" r:id="rId8"/>
    <p:sldId id="280" r:id="rId9"/>
    <p:sldId id="261" r:id="rId10"/>
    <p:sldId id="260" r:id="rId11"/>
    <p:sldId id="259" r:id="rId12"/>
    <p:sldId id="262" r:id="rId13"/>
    <p:sldId id="281" r:id="rId14"/>
    <p:sldId id="274" r:id="rId15"/>
    <p:sldId id="275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CE"/>
    <a:srgbClr val="DC0080"/>
    <a:srgbClr val="6E4A8D"/>
    <a:srgbClr val="58CAE7"/>
    <a:srgbClr val="8AC208"/>
    <a:srgbClr val="B2D4F0"/>
    <a:srgbClr val="FFD500"/>
    <a:srgbClr val="CBBFDE"/>
    <a:srgbClr val="DBECB4"/>
    <a:srgbClr val="FFF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075"/>
    <p:restoredTop sz="95552"/>
  </p:normalViewPr>
  <p:slideViewPr>
    <p:cSldViewPr snapToGrid="0">
      <p:cViewPr varScale="1">
        <p:scale>
          <a:sx n="114" d="100"/>
          <a:sy n="114" d="100"/>
        </p:scale>
        <p:origin x="168" y="672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2.xml"/><Relationship Id="rId3" Type="http://schemas.openxmlformats.org/officeDocument/2006/relationships/slide" Target="slides/slide6.xml"/><Relationship Id="rId7" Type="http://schemas.openxmlformats.org/officeDocument/2006/relationships/slide" Target="slides/slide11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10.xml"/><Relationship Id="rId11" Type="http://schemas.openxmlformats.org/officeDocument/2006/relationships/slide" Target="slides/slide15.xml"/><Relationship Id="rId5" Type="http://schemas.openxmlformats.org/officeDocument/2006/relationships/slide" Target="slides/slide9.xml"/><Relationship Id="rId10" Type="http://schemas.openxmlformats.org/officeDocument/2006/relationships/slide" Target="slides/slide14.xml"/><Relationship Id="rId4" Type="http://schemas.openxmlformats.org/officeDocument/2006/relationships/slide" Target="slides/slide8.xml"/><Relationship Id="rId9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bubble3D val="0"/>
            <c:spPr>
              <a:solidFill>
                <a:srgbClr val="0072C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8F-3748-B52C-AD7AD8D7C137}"/>
              </c:ext>
            </c:extLst>
          </c:dPt>
          <c:dPt>
            <c:idx val="1"/>
            <c:bubble3D val="0"/>
            <c:spPr>
              <a:solidFill>
                <a:srgbClr val="DC008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68F-3748-B52C-AD7AD8D7C137}"/>
              </c:ext>
            </c:extLst>
          </c:dPt>
          <c:dPt>
            <c:idx val="2"/>
            <c:bubble3D val="0"/>
            <c:spPr>
              <a:solidFill>
                <a:srgbClr val="FFD5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68F-3748-B52C-AD7AD8D7C137}"/>
              </c:ext>
            </c:extLst>
          </c:dPt>
          <c:dPt>
            <c:idx val="3"/>
            <c:bubble3D val="0"/>
            <c:spPr>
              <a:solidFill>
                <a:srgbClr val="B2D4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68F-3748-B52C-AD7AD8D7C137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 i="0" dirty="0">
                        <a:solidFill>
                          <a:schemeClr val="tx1"/>
                        </a:solidFill>
                        <a:latin typeface="Poppins" pitchFamily="2" charset="77"/>
                        <a:cs typeface="Poppins" pitchFamily="2" charset="77"/>
                      </a:rPr>
                      <a:t>Friend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438630594691755"/>
                      <c:h val="8.4220786536707892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568F-3748-B52C-AD7AD8D7C13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i="0" baseline="0" dirty="0">
                        <a:solidFill>
                          <a:schemeClr val="tx1"/>
                        </a:solidFill>
                        <a:latin typeface="Poppins" pitchFamily="2" charset="77"/>
                        <a:cs typeface="Poppins" pitchFamily="2" charset="77"/>
                      </a:rPr>
                      <a:t>Sibling</a:t>
                    </a:r>
                    <a:endParaRPr lang="en-US" b="1" i="0" dirty="0">
                      <a:solidFill>
                        <a:schemeClr val="tx1"/>
                      </a:solidFill>
                      <a:latin typeface="Poppins" pitchFamily="2" charset="77"/>
                      <a:cs typeface="Poppins" pitchFamily="2" charset="77"/>
                    </a:endParaRP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568F-3748-B52C-AD7AD8D7C13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i="0" dirty="0">
                        <a:solidFill>
                          <a:schemeClr val="tx1"/>
                        </a:solidFill>
                        <a:latin typeface="Poppins" pitchFamily="2" charset="77"/>
                        <a:cs typeface="Poppins" pitchFamily="2" charset="77"/>
                      </a:rPr>
                      <a:t>Guitarist</a:t>
                    </a: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568F-3748-B52C-AD7AD8D7C13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b="1" i="0" dirty="0">
                        <a:solidFill>
                          <a:schemeClr val="tx1"/>
                        </a:solidFill>
                        <a:latin typeface="Poppins" pitchFamily="2" charset="77"/>
                        <a:cs typeface="Poppins" pitchFamily="2" charset="77"/>
                      </a:rPr>
                      <a:t>Athlete</a:t>
                    </a: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568F-3748-B52C-AD7AD8D7C1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68F-3748-B52C-AD7AD8D7C137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F445875-BF77-7E4B-A9B0-CEF16A9E16FB}" type="datetimeFigureOut">
              <a:rPr lang="en-US" smtClean="0"/>
              <a:pPr/>
              <a:t>4/12/24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B2E58215-887E-0A48-9CFB-7FD8E63FB1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75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649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607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3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13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9858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101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81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2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611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069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327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496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215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822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58215-887E-0A48-9CFB-7FD8E63FB10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4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10FAE-0A3F-984F-98B3-263AFA813DAF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4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7AB4A-7AA8-F94A-8408-7B068AD502EC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0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B6EB-7148-ED47-AA1F-1898A6F90DF3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6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F832-F55A-9942-8ED1-D9FA62C99184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2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29E30-1863-D548-B6CB-C107E4487F52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57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E2237-452E-3444-8B59-17089EC756ED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66FD2-165E-6847-8508-6563F6707B09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107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9710-2AC7-4D42-B1C4-EE8FDBFEB972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660F-91D5-DF42-B5DF-AFB6778B5A75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30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4257C-9B0B-6D44-87DD-BF01F7DDC222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858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28FA-379C-E24B-8F5B-27D4290BA020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65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22BB4508-77C4-9442-B200-C4637D3136D1}" type="datetime1">
              <a:rPr lang="en-CA" smtClean="0"/>
              <a:t>2024-04-12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Plan International Canada - Confident Me - Session 1 of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E9EF791-C2C3-1B49-8D35-B3AD029675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7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emf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c96SNJihPjQ?feature=oembed" TargetMode="External"/><Relationship Id="rId5" Type="http://schemas.openxmlformats.org/officeDocument/2006/relationships/image" Target="../media/image17.emf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3317A97E-B1A4-5CF9-1663-CB1D60FA5A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351" y="789213"/>
            <a:ext cx="9150351" cy="4266951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3EA843B3-5CE5-C51A-7459-AE3D3FA01A0F}"/>
              </a:ext>
            </a:extLst>
          </p:cNvPr>
          <p:cNvSpPr/>
          <p:nvPr/>
        </p:nvSpPr>
        <p:spPr>
          <a:xfrm>
            <a:off x="-4100" y="3670970"/>
            <a:ext cx="9157965" cy="1484737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7" name="Round Single Corner Rectangle 36">
            <a:extLst>
              <a:ext uri="{FF2B5EF4-FFF2-40B4-BE49-F238E27FC236}">
                <a16:creationId xmlns:a16="http://schemas.microsoft.com/office/drawing/2014/main" id="{F7E66D57-D028-AB7A-C767-F07DEDAD0AD7}"/>
              </a:ext>
            </a:extLst>
          </p:cNvPr>
          <p:cNvSpPr/>
          <p:nvPr/>
        </p:nvSpPr>
        <p:spPr>
          <a:xfrm>
            <a:off x="7397919" y="3993382"/>
            <a:ext cx="1230052" cy="1159307"/>
          </a:xfrm>
          <a:prstGeom prst="round1Rect">
            <a:avLst/>
          </a:prstGeom>
          <a:solidFill>
            <a:srgbClr val="B2D4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5052FD-0D34-EA32-4814-96358179721D}"/>
              </a:ext>
            </a:extLst>
          </p:cNvPr>
          <p:cNvSpPr txBox="1"/>
          <p:nvPr/>
        </p:nvSpPr>
        <p:spPr>
          <a:xfrm>
            <a:off x="340722" y="4268646"/>
            <a:ext cx="670174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spc="0" dirty="0">
                <a:solidFill>
                  <a:schemeClr val="bg1"/>
                </a:solidFill>
                <a:latin typeface="Poppins ExtraBold" pitchFamily="2" charset="77"/>
                <a:cs typeface="Poppins ExtraBold" pitchFamily="2" charset="77"/>
              </a:rPr>
              <a:t>Appearance Ideals</a:t>
            </a:r>
          </a:p>
        </p:txBody>
      </p:sp>
      <p:pic>
        <p:nvPicPr>
          <p:cNvPr id="5" name="Picture 4" descr="A flag of canada and a flag of canada&#10;&#10;Description automatically generated">
            <a:extLst>
              <a:ext uri="{FF2B5EF4-FFF2-40B4-BE49-F238E27FC236}">
                <a16:creationId xmlns:a16="http://schemas.microsoft.com/office/drawing/2014/main" id="{2D9BBCBF-A34C-8DE6-77C1-6BFD40387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4700" y="0"/>
            <a:ext cx="5829300" cy="789214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A501913-9C2A-EBB6-C47C-38EA3C920251}"/>
              </a:ext>
            </a:extLst>
          </p:cNvPr>
          <p:cNvSpPr txBox="1"/>
          <p:nvPr/>
        </p:nvSpPr>
        <p:spPr>
          <a:xfrm>
            <a:off x="7486638" y="4087170"/>
            <a:ext cx="11147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spc="0" dirty="0">
                <a:latin typeface="Poppins" pitchFamily="2" charset="77"/>
                <a:cs typeface="Poppins" pitchFamily="2" charset="77"/>
              </a:rPr>
              <a:t>School workshop for body confidence</a:t>
            </a:r>
            <a:endParaRPr lang="en-US" sz="1200" spc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Donut 3">
            <a:extLst>
              <a:ext uri="{FF2B5EF4-FFF2-40B4-BE49-F238E27FC236}">
                <a16:creationId xmlns:a16="http://schemas.microsoft.com/office/drawing/2014/main" id="{CA82AEB8-CF69-FB9F-80E2-13EC7F748628}"/>
              </a:ext>
            </a:extLst>
          </p:cNvPr>
          <p:cNvSpPr/>
          <p:nvPr/>
        </p:nvSpPr>
        <p:spPr>
          <a:xfrm rot="5400000">
            <a:off x="-825029" y="1573845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B2D4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Donut 3">
            <a:extLst>
              <a:ext uri="{FF2B5EF4-FFF2-40B4-BE49-F238E27FC236}">
                <a16:creationId xmlns:a16="http://schemas.microsoft.com/office/drawing/2014/main" id="{13250FFB-2D21-80F6-DFE7-BCAEA6FB964C}"/>
              </a:ext>
            </a:extLst>
          </p:cNvPr>
          <p:cNvSpPr/>
          <p:nvPr/>
        </p:nvSpPr>
        <p:spPr>
          <a:xfrm rot="5400000">
            <a:off x="3826332" y="396148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C3DF7CA-FE07-0D0D-6A63-5D4EF74896B7}"/>
              </a:ext>
            </a:extLst>
          </p:cNvPr>
          <p:cNvGrpSpPr/>
          <p:nvPr/>
        </p:nvGrpSpPr>
        <p:grpSpPr>
          <a:xfrm>
            <a:off x="2218867" y="3633465"/>
            <a:ext cx="219808" cy="204515"/>
            <a:chOff x="2474049" y="4010847"/>
            <a:chExt cx="219808" cy="204515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7F3E5B-57E7-97AC-AEFD-920F77F8D198}"/>
                </a:ext>
              </a:extLst>
            </p:cNvPr>
            <p:cNvCxnSpPr>
              <a:cxnSpLocks/>
            </p:cNvCxnSpPr>
            <p:nvPr/>
          </p:nvCxnSpPr>
          <p:spPr>
            <a:xfrm>
              <a:off x="2474049" y="4010847"/>
              <a:ext cx="204021" cy="204515"/>
            </a:xfrm>
            <a:prstGeom prst="line">
              <a:avLst/>
            </a:prstGeom>
            <a:solidFill>
              <a:srgbClr val="0072CE"/>
            </a:solidFill>
            <a:ln w="25400" cap="rnd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01ACC82-9C77-25B7-4AAA-7D754052B8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74049" y="4010847"/>
              <a:ext cx="219808" cy="204515"/>
            </a:xfrm>
            <a:prstGeom prst="line">
              <a:avLst/>
            </a:prstGeom>
            <a:solidFill>
              <a:srgbClr val="0072CE"/>
            </a:solidFill>
            <a:ln w="25400" cap="rnd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Donut 3">
            <a:extLst>
              <a:ext uri="{FF2B5EF4-FFF2-40B4-BE49-F238E27FC236}">
                <a16:creationId xmlns:a16="http://schemas.microsoft.com/office/drawing/2014/main" id="{6231FF83-CCFE-0A24-F068-14269C5E743A}"/>
              </a:ext>
            </a:extLst>
          </p:cNvPr>
          <p:cNvSpPr/>
          <p:nvPr/>
        </p:nvSpPr>
        <p:spPr>
          <a:xfrm rot="5400000">
            <a:off x="8016911" y="2437101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17" name="Plus 16">
            <a:extLst>
              <a:ext uri="{FF2B5EF4-FFF2-40B4-BE49-F238E27FC236}">
                <a16:creationId xmlns:a16="http://schemas.microsoft.com/office/drawing/2014/main" id="{5E6E4EC8-6B28-7FF7-ADE6-C7C8282087B5}"/>
              </a:ext>
            </a:extLst>
          </p:cNvPr>
          <p:cNvSpPr/>
          <p:nvPr/>
        </p:nvSpPr>
        <p:spPr>
          <a:xfrm>
            <a:off x="8303410" y="1930799"/>
            <a:ext cx="241300" cy="242095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A8E260B-78AF-E0C9-A509-EE3C7C679EDD}"/>
              </a:ext>
            </a:extLst>
          </p:cNvPr>
          <p:cNvSpPr/>
          <p:nvPr/>
        </p:nvSpPr>
        <p:spPr>
          <a:xfrm>
            <a:off x="7716311" y="2137920"/>
            <a:ext cx="133013" cy="1330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1AAC5848-EF88-D404-A2A6-885D59663C01}"/>
              </a:ext>
            </a:extLst>
          </p:cNvPr>
          <p:cNvSpPr/>
          <p:nvPr/>
        </p:nvSpPr>
        <p:spPr>
          <a:xfrm rot="21448881" flipV="1">
            <a:off x="7561242" y="4915483"/>
            <a:ext cx="912963" cy="46502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  <a:gd name="connsiteX0" fmla="*/ 0 w 3537679"/>
              <a:gd name="connsiteY0" fmla="*/ 239843 h 290952"/>
              <a:gd name="connsiteX1" fmla="*/ 2154042 w 3537679"/>
              <a:gd name="connsiteY1" fmla="*/ 274118 h 290952"/>
              <a:gd name="connsiteX2" fmla="*/ 3537679 w 3537679"/>
              <a:gd name="connsiteY2" fmla="*/ 0 h 290952"/>
              <a:gd name="connsiteX3" fmla="*/ 3537679 w 3537679"/>
              <a:gd name="connsiteY3" fmla="*/ 0 h 290952"/>
              <a:gd name="connsiteX0" fmla="*/ 0 w 3537679"/>
              <a:gd name="connsiteY0" fmla="*/ 239843 h 278961"/>
              <a:gd name="connsiteX1" fmla="*/ 1835504 w 3537679"/>
              <a:gd name="connsiteY1" fmla="*/ 257880 h 278961"/>
              <a:gd name="connsiteX2" fmla="*/ 3537679 w 3537679"/>
              <a:gd name="connsiteY2" fmla="*/ 0 h 278961"/>
              <a:gd name="connsiteX3" fmla="*/ 3537679 w 3537679"/>
              <a:gd name="connsiteY3" fmla="*/ 0 h 278961"/>
              <a:gd name="connsiteX0" fmla="*/ -1 w 3996657"/>
              <a:gd name="connsiteY0" fmla="*/ 237296 h 277998"/>
              <a:gd name="connsiteX1" fmla="*/ 2294482 w 3996657"/>
              <a:gd name="connsiteY1" fmla="*/ 257880 h 277998"/>
              <a:gd name="connsiteX2" fmla="*/ 3996657 w 3996657"/>
              <a:gd name="connsiteY2" fmla="*/ 0 h 277998"/>
              <a:gd name="connsiteX3" fmla="*/ 3996657 w 3996657"/>
              <a:gd name="connsiteY3" fmla="*/ 0 h 27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6657" h="277998">
                <a:moveTo>
                  <a:pt x="-1" y="237296"/>
                </a:moveTo>
                <a:cubicBezTo>
                  <a:pt x="1046812" y="272273"/>
                  <a:pt x="1628372" y="297429"/>
                  <a:pt x="2294482" y="257880"/>
                </a:cubicBezTo>
                <a:cubicBezTo>
                  <a:pt x="2960592" y="218331"/>
                  <a:pt x="3996657" y="0"/>
                  <a:pt x="3996657" y="0"/>
                </a:cubicBezTo>
                <a:lnTo>
                  <a:pt x="3996657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E627C4-215F-B96F-9412-78AB20D8A717}"/>
              </a:ext>
            </a:extLst>
          </p:cNvPr>
          <p:cNvSpPr txBox="1"/>
          <p:nvPr/>
        </p:nvSpPr>
        <p:spPr>
          <a:xfrm>
            <a:off x="361988" y="4111608"/>
            <a:ext cx="48373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spc="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Confident </a:t>
            </a:r>
            <a:r>
              <a:rPr lang="en-US" sz="1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Me | Session 1 of 5</a:t>
            </a:r>
            <a:endParaRPr lang="en-US" sz="1400" b="1" spc="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54716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10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riangle 10">
            <a:extLst>
              <a:ext uri="{FF2B5EF4-FFF2-40B4-BE49-F238E27FC236}">
                <a16:creationId xmlns:a16="http://schemas.microsoft.com/office/drawing/2014/main" id="{3072E283-AE12-FCC6-E33A-B2144E06332B}"/>
              </a:ext>
            </a:extLst>
          </p:cNvPr>
          <p:cNvSpPr/>
          <p:nvPr/>
        </p:nvSpPr>
        <p:spPr>
          <a:xfrm>
            <a:off x="4902636" y="349342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0072C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Donut 3">
            <a:extLst>
              <a:ext uri="{FF2B5EF4-FFF2-40B4-BE49-F238E27FC236}">
                <a16:creationId xmlns:a16="http://schemas.microsoft.com/office/drawing/2014/main" id="{98D93D95-FC80-95AF-5C3C-679C8F20A9DB}"/>
              </a:ext>
            </a:extLst>
          </p:cNvPr>
          <p:cNvSpPr/>
          <p:nvPr/>
        </p:nvSpPr>
        <p:spPr>
          <a:xfrm rot="5400000">
            <a:off x="8426575" y="656931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Donut 3">
            <a:extLst>
              <a:ext uri="{FF2B5EF4-FFF2-40B4-BE49-F238E27FC236}">
                <a16:creationId xmlns:a16="http://schemas.microsoft.com/office/drawing/2014/main" id="{75390083-F6C9-3D97-5675-EC6EB9AD33CE}"/>
              </a:ext>
            </a:extLst>
          </p:cNvPr>
          <p:cNvSpPr/>
          <p:nvPr/>
        </p:nvSpPr>
        <p:spPr>
          <a:xfrm rot="5400000">
            <a:off x="7217352" y="163541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E639320-402B-2AA7-B221-520B9C265225}"/>
              </a:ext>
            </a:extLst>
          </p:cNvPr>
          <p:cNvGrpSpPr/>
          <p:nvPr/>
        </p:nvGrpSpPr>
        <p:grpSpPr>
          <a:xfrm>
            <a:off x="7020612" y="1001984"/>
            <a:ext cx="219808" cy="204515"/>
            <a:chOff x="5016110" y="4186982"/>
            <a:chExt cx="219808" cy="204515"/>
          </a:xfrm>
          <a:solidFill>
            <a:srgbClr val="0072CE"/>
          </a:solidFill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6239E9-CDAB-096D-22FD-504F8C49BB6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D2EB6C8-8A87-4410-F763-53FC416EDE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Plus 19">
            <a:extLst>
              <a:ext uri="{FF2B5EF4-FFF2-40B4-BE49-F238E27FC236}">
                <a16:creationId xmlns:a16="http://schemas.microsoft.com/office/drawing/2014/main" id="{DC0F0E91-5110-42DF-D756-F6F7865DCA00}"/>
              </a:ext>
            </a:extLst>
          </p:cNvPr>
          <p:cNvSpPr/>
          <p:nvPr/>
        </p:nvSpPr>
        <p:spPr>
          <a:xfrm>
            <a:off x="7877246" y="1351671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77D72D-CDC7-F867-C53A-1676260088B6}"/>
              </a:ext>
            </a:extLst>
          </p:cNvPr>
          <p:cNvSpPr txBox="1"/>
          <p:nvPr/>
        </p:nvSpPr>
        <p:spPr>
          <a:xfrm>
            <a:off x="970712" y="594574"/>
            <a:ext cx="548723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Where do appearance pressures come from?</a:t>
            </a:r>
          </a:p>
        </p:txBody>
      </p:sp>
      <p:sp>
        <p:nvSpPr>
          <p:cNvPr id="22" name="Round Single Corner Rectangle 21">
            <a:extLst>
              <a:ext uri="{FF2B5EF4-FFF2-40B4-BE49-F238E27FC236}">
                <a16:creationId xmlns:a16="http://schemas.microsoft.com/office/drawing/2014/main" id="{1F54EE88-1FCE-B57E-A0C1-CE071AB326F5}"/>
              </a:ext>
            </a:extLst>
          </p:cNvPr>
          <p:cNvSpPr/>
          <p:nvPr/>
        </p:nvSpPr>
        <p:spPr>
          <a:xfrm flipH="1">
            <a:off x="1085230" y="2149303"/>
            <a:ext cx="1375200" cy="1148663"/>
          </a:xfrm>
          <a:prstGeom prst="round1Rect">
            <a:avLst/>
          </a:prstGeom>
          <a:blipFill dpi="0" rotWithShape="0">
            <a:blip r:embed="rId3"/>
            <a:srcRect/>
            <a:stretch>
              <a:fillRect l="288" t="-344" r="236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Round Single Corner Rectangle 23">
            <a:extLst>
              <a:ext uri="{FF2B5EF4-FFF2-40B4-BE49-F238E27FC236}">
                <a16:creationId xmlns:a16="http://schemas.microsoft.com/office/drawing/2014/main" id="{966E3538-6B6D-E553-18F7-7CBA834F61B9}"/>
              </a:ext>
            </a:extLst>
          </p:cNvPr>
          <p:cNvSpPr/>
          <p:nvPr/>
        </p:nvSpPr>
        <p:spPr>
          <a:xfrm flipV="1">
            <a:off x="2510609" y="2149302"/>
            <a:ext cx="1345688" cy="1148657"/>
          </a:xfrm>
          <a:prstGeom prst="round1Rect">
            <a:avLst/>
          </a:prstGeom>
          <a:blipFill dpi="0" rotWithShape="0">
            <a:blip r:embed="rId4"/>
            <a:srcRect/>
            <a:stretch>
              <a:fillRect l="-829" t="-344" r="-829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Round Single Corner Rectangle 25">
            <a:extLst>
              <a:ext uri="{FF2B5EF4-FFF2-40B4-BE49-F238E27FC236}">
                <a16:creationId xmlns:a16="http://schemas.microsoft.com/office/drawing/2014/main" id="{31F483A5-2248-CD95-E471-84B6D9C0C568}"/>
              </a:ext>
            </a:extLst>
          </p:cNvPr>
          <p:cNvSpPr>
            <a:spLocks/>
          </p:cNvSpPr>
          <p:nvPr/>
        </p:nvSpPr>
        <p:spPr>
          <a:xfrm flipH="1" flipV="1">
            <a:off x="1085970" y="3356012"/>
            <a:ext cx="2770327" cy="1148658"/>
          </a:xfrm>
          <a:prstGeom prst="round1Rect">
            <a:avLst/>
          </a:prstGeom>
          <a:blipFill dpi="0" rotWithShape="0">
            <a:blip r:embed="rId5"/>
            <a:srcRect/>
            <a:stretch>
              <a:fillRect l="-524" t="-37056" r="-946" b="-2591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Round Single Corner Rectangle 26">
            <a:extLst>
              <a:ext uri="{FF2B5EF4-FFF2-40B4-BE49-F238E27FC236}">
                <a16:creationId xmlns:a16="http://schemas.microsoft.com/office/drawing/2014/main" id="{0306741F-A7D6-477A-6050-13A5E28811F2}"/>
              </a:ext>
            </a:extLst>
          </p:cNvPr>
          <p:cNvSpPr/>
          <p:nvPr/>
        </p:nvSpPr>
        <p:spPr>
          <a:xfrm flipH="1">
            <a:off x="3908219" y="2149303"/>
            <a:ext cx="2629694" cy="1148663"/>
          </a:xfrm>
          <a:prstGeom prst="round1Rect">
            <a:avLst/>
          </a:prstGeom>
          <a:blipFill dpi="0" rotWithShape="0">
            <a:blip r:embed="rId6"/>
            <a:srcRect/>
            <a:stretch>
              <a:fillRect l="32" t="-37754" r="32" b="-3775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9" name="Round Single Corner Rectangle 28">
            <a:extLst>
              <a:ext uri="{FF2B5EF4-FFF2-40B4-BE49-F238E27FC236}">
                <a16:creationId xmlns:a16="http://schemas.microsoft.com/office/drawing/2014/main" id="{554AE2E9-48FB-B79E-4300-3787C9D626BD}"/>
              </a:ext>
            </a:extLst>
          </p:cNvPr>
          <p:cNvSpPr/>
          <p:nvPr/>
        </p:nvSpPr>
        <p:spPr>
          <a:xfrm flipH="1" flipV="1">
            <a:off x="5156189" y="3356012"/>
            <a:ext cx="1374461" cy="1148658"/>
          </a:xfrm>
          <a:prstGeom prst="round1Rect">
            <a:avLst/>
          </a:prstGeom>
          <a:blipFill dpi="0" rotWithShape="0">
            <a:blip r:embed="rId7"/>
            <a:srcRect/>
            <a:stretch>
              <a:fillRect l="-13110" t="-344" r="-13110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0" name="Round Single Corner Rectangle 29">
            <a:extLst>
              <a:ext uri="{FF2B5EF4-FFF2-40B4-BE49-F238E27FC236}">
                <a16:creationId xmlns:a16="http://schemas.microsoft.com/office/drawing/2014/main" id="{5DC04F1D-437B-DACD-A491-1698415BE2BB}"/>
              </a:ext>
            </a:extLst>
          </p:cNvPr>
          <p:cNvSpPr/>
          <p:nvPr/>
        </p:nvSpPr>
        <p:spPr>
          <a:xfrm flipH="1" flipV="1">
            <a:off x="6588227" y="2149303"/>
            <a:ext cx="1517269" cy="2353949"/>
          </a:xfrm>
          <a:prstGeom prst="round1Rect">
            <a:avLst/>
          </a:prstGeom>
          <a:blipFill dpi="0" rotWithShape="0">
            <a:blip r:embed="rId8"/>
            <a:srcRect/>
            <a:stretch>
              <a:fillRect l="-102558" t="-344" r="-28364" b="-34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1" name="Picture 30" descr="A group of people standing outside a building&#10;&#10;Description automatically generated with medium confidence">
            <a:extLst>
              <a:ext uri="{FF2B5EF4-FFF2-40B4-BE49-F238E27FC236}">
                <a16:creationId xmlns:a16="http://schemas.microsoft.com/office/drawing/2014/main" id="{47C89D1A-CFF4-1889-171A-8E91EA6D292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6" r="20801"/>
          <a:stretch/>
        </p:blipFill>
        <p:spPr>
          <a:xfrm>
            <a:off x="3902798" y="3361123"/>
            <a:ext cx="1195814" cy="114212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C5934B8-5F9D-113E-CF79-2E9EC2ED8B5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312" y="-932901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6480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54749619-44C6-A4BC-A7B0-C8B973C41482}"/>
              </a:ext>
            </a:extLst>
          </p:cNvPr>
          <p:cNvSpPr/>
          <p:nvPr/>
        </p:nvSpPr>
        <p:spPr>
          <a:xfrm>
            <a:off x="-4100" y="3441686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DC008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11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696191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The costs of chasing appearance ideals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Donut 3">
            <a:extLst>
              <a:ext uri="{FF2B5EF4-FFF2-40B4-BE49-F238E27FC236}">
                <a16:creationId xmlns:a16="http://schemas.microsoft.com/office/drawing/2014/main" id="{06210B21-FD61-DC1A-1878-52F567A2EC29}"/>
              </a:ext>
            </a:extLst>
          </p:cNvPr>
          <p:cNvSpPr/>
          <p:nvPr/>
        </p:nvSpPr>
        <p:spPr>
          <a:xfrm rot="5400000">
            <a:off x="2894301" y="5670860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F9913F-0E11-79F9-005C-7640080ACA8A}"/>
              </a:ext>
            </a:extLst>
          </p:cNvPr>
          <p:cNvGrpSpPr/>
          <p:nvPr/>
        </p:nvGrpSpPr>
        <p:grpSpPr>
          <a:xfrm>
            <a:off x="2174332" y="5500988"/>
            <a:ext cx="219808" cy="204515"/>
            <a:chOff x="5016110" y="4186982"/>
            <a:chExt cx="219808" cy="204515"/>
          </a:xfrm>
          <a:solidFill>
            <a:srgbClr val="0072CE"/>
          </a:solidFill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C3B93E2-4012-DF55-447A-22066A9E4A2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CBA8430-1BBB-97FD-810D-F01621D368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Plus 11">
            <a:extLst>
              <a:ext uri="{FF2B5EF4-FFF2-40B4-BE49-F238E27FC236}">
                <a16:creationId xmlns:a16="http://schemas.microsoft.com/office/drawing/2014/main" id="{CECA4B61-1839-65F2-4457-2757F73C931C}"/>
              </a:ext>
            </a:extLst>
          </p:cNvPr>
          <p:cNvSpPr/>
          <p:nvPr/>
        </p:nvSpPr>
        <p:spPr>
          <a:xfrm>
            <a:off x="8394700" y="2600044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CC6946F-62F8-8D0D-BA27-EA132FD53273}"/>
              </a:ext>
            </a:extLst>
          </p:cNvPr>
          <p:cNvSpPr/>
          <p:nvPr/>
        </p:nvSpPr>
        <p:spPr>
          <a:xfrm>
            <a:off x="7559396" y="2250123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Donut 3">
            <a:extLst>
              <a:ext uri="{FF2B5EF4-FFF2-40B4-BE49-F238E27FC236}">
                <a16:creationId xmlns:a16="http://schemas.microsoft.com/office/drawing/2014/main" id="{EC138F0E-876B-16BE-1580-CE2FFFA0D702}"/>
              </a:ext>
            </a:extLst>
          </p:cNvPr>
          <p:cNvSpPr/>
          <p:nvPr/>
        </p:nvSpPr>
        <p:spPr>
          <a:xfrm rot="5400000">
            <a:off x="7116838" y="35943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BE3A2-8631-1CE6-3B69-31FADC758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 flipV="1">
            <a:off x="-1453332" y="1384439"/>
            <a:ext cx="3284150" cy="321975"/>
          </a:xfrm>
          <a:prstGeom prst="rect">
            <a:avLst/>
          </a:prstGeom>
        </p:spPr>
      </p:pic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C6C96ADA-06FB-CB35-78E4-28FB35EAB91F}"/>
              </a:ext>
            </a:extLst>
          </p:cNvPr>
          <p:cNvSpPr/>
          <p:nvPr/>
        </p:nvSpPr>
        <p:spPr>
          <a:xfrm flipH="1">
            <a:off x="2529924" y="1969879"/>
            <a:ext cx="4084152" cy="2528234"/>
          </a:xfrm>
          <a:prstGeom prst="round2DiagRect">
            <a:avLst/>
          </a:prstGeom>
          <a:blipFill dpi="0" rotWithShape="0">
            <a:blip r:embed="rId4"/>
            <a:srcRect/>
            <a:stretch>
              <a:fillRect l="-224" t="-551" r="-406" b="-547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348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12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ound Same Side Corner Rectangle 4">
            <a:extLst>
              <a:ext uri="{FF2B5EF4-FFF2-40B4-BE49-F238E27FC236}">
                <a16:creationId xmlns:a16="http://schemas.microsoft.com/office/drawing/2014/main" id="{5C384BE9-79D1-5BBC-E77C-8CC13F00D534}"/>
              </a:ext>
            </a:extLst>
          </p:cNvPr>
          <p:cNvSpPr/>
          <p:nvPr/>
        </p:nvSpPr>
        <p:spPr>
          <a:xfrm rot="16200000">
            <a:off x="741887" y="2432705"/>
            <a:ext cx="2230032" cy="1502281"/>
          </a:xfrm>
          <a:prstGeom prst="round2SameRect">
            <a:avLst/>
          </a:prstGeom>
          <a:blipFill dpi="0" rotWithShape="0">
            <a:blip r:embed="rId3"/>
            <a:srcRect/>
            <a:stretch>
              <a:fillRect l="-324" r="-32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C480610-5F81-7610-974E-AB502230C434}"/>
              </a:ext>
            </a:extLst>
          </p:cNvPr>
          <p:cNvSpPr/>
          <p:nvPr/>
        </p:nvSpPr>
        <p:spPr>
          <a:xfrm flipH="1" flipV="1">
            <a:off x="-6983" y="0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58CAE7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E4ED74-4F90-1165-ED73-4BE51AD5944E}"/>
              </a:ext>
            </a:extLst>
          </p:cNvPr>
          <p:cNvSpPr txBox="1"/>
          <p:nvPr/>
        </p:nvSpPr>
        <p:spPr>
          <a:xfrm>
            <a:off x="970711" y="594574"/>
            <a:ext cx="6888769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How can we resist appearance pressures?</a:t>
            </a:r>
          </a:p>
        </p:txBody>
      </p:sp>
      <p:sp>
        <p:nvSpPr>
          <p:cNvPr id="18" name="Donut 3">
            <a:extLst>
              <a:ext uri="{FF2B5EF4-FFF2-40B4-BE49-F238E27FC236}">
                <a16:creationId xmlns:a16="http://schemas.microsoft.com/office/drawing/2014/main" id="{D4688C14-1812-24AA-120C-30E38247AC1C}"/>
              </a:ext>
            </a:extLst>
          </p:cNvPr>
          <p:cNvSpPr/>
          <p:nvPr/>
        </p:nvSpPr>
        <p:spPr>
          <a:xfrm rot="5400000">
            <a:off x="8380701" y="3185839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B47F6A5-FAC1-B443-406D-25FDE00A75C6}"/>
              </a:ext>
            </a:extLst>
          </p:cNvPr>
          <p:cNvGrpSpPr/>
          <p:nvPr/>
        </p:nvGrpSpPr>
        <p:grpSpPr>
          <a:xfrm>
            <a:off x="7011471" y="934349"/>
            <a:ext cx="219808" cy="204515"/>
            <a:chOff x="5016110" y="4186982"/>
            <a:chExt cx="219808" cy="204515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73EC9AE-D810-57B6-190C-074A6C9B4416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CB49B81-7DFD-0B41-88E8-307056587B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Plus 24">
            <a:extLst>
              <a:ext uri="{FF2B5EF4-FFF2-40B4-BE49-F238E27FC236}">
                <a16:creationId xmlns:a16="http://schemas.microsoft.com/office/drawing/2014/main" id="{B2F4F056-4949-917F-6F0F-F0ED67E389BE}"/>
              </a:ext>
            </a:extLst>
          </p:cNvPr>
          <p:cNvSpPr/>
          <p:nvPr/>
        </p:nvSpPr>
        <p:spPr>
          <a:xfrm flipH="1" flipV="1">
            <a:off x="7712743" y="309776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EB57D7C5-51A2-0DF9-2332-2E37CA8E3816}"/>
              </a:ext>
            </a:extLst>
          </p:cNvPr>
          <p:cNvSpPr/>
          <p:nvPr/>
        </p:nvSpPr>
        <p:spPr>
          <a:xfrm rot="5400000">
            <a:off x="8117323" y="86056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27" name="Round Single Corner Rectangle 26">
            <a:extLst>
              <a:ext uri="{FF2B5EF4-FFF2-40B4-BE49-F238E27FC236}">
                <a16:creationId xmlns:a16="http://schemas.microsoft.com/office/drawing/2014/main" id="{67E21E4F-EE15-D28D-288E-8537B11E8B04}"/>
              </a:ext>
            </a:extLst>
          </p:cNvPr>
          <p:cNvSpPr/>
          <p:nvPr/>
        </p:nvSpPr>
        <p:spPr>
          <a:xfrm flipV="1">
            <a:off x="4749749" y="2072105"/>
            <a:ext cx="3109731" cy="2234019"/>
          </a:xfrm>
          <a:prstGeom prst="round1Rect">
            <a:avLst/>
          </a:prstGeom>
          <a:blipFill dpi="0" rotWithShape="0">
            <a:blip r:embed="rId4"/>
            <a:srcRect/>
            <a:stretch>
              <a:fillRect l="-358" t="-5595" r="-358" b="-5595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31" name="Picture 30" descr="A picture containing sky, outdoor, road&#10;&#10;Description automatically generated">
            <a:extLst>
              <a:ext uri="{FF2B5EF4-FFF2-40B4-BE49-F238E27FC236}">
                <a16:creationId xmlns:a16="http://schemas.microsoft.com/office/drawing/2014/main" id="{893D1528-DC8C-5424-7521-ADBDF42B1F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7" r="27481"/>
          <a:stretch/>
        </p:blipFill>
        <p:spPr>
          <a:xfrm>
            <a:off x="2659341" y="2069311"/>
            <a:ext cx="2039112" cy="222833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777F9FF-51DF-8CD6-DF3A-E14606D775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35" y="3041650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0116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13</a:t>
            </a:fld>
            <a:endParaRPr lang="en-US" sz="800" dirty="0"/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3072E283-AE12-FCC6-E33A-B2144E06332B}"/>
              </a:ext>
            </a:extLst>
          </p:cNvPr>
          <p:cNvSpPr/>
          <p:nvPr/>
        </p:nvSpPr>
        <p:spPr>
          <a:xfrm>
            <a:off x="3825391" y="349342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8AC208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Donut 3">
            <a:extLst>
              <a:ext uri="{FF2B5EF4-FFF2-40B4-BE49-F238E27FC236}">
                <a16:creationId xmlns:a16="http://schemas.microsoft.com/office/drawing/2014/main" id="{98D93D95-FC80-95AF-5C3C-679C8F20A9DB}"/>
              </a:ext>
            </a:extLst>
          </p:cNvPr>
          <p:cNvSpPr/>
          <p:nvPr/>
        </p:nvSpPr>
        <p:spPr>
          <a:xfrm rot="5400000">
            <a:off x="7101028" y="107482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Donut 3">
            <a:extLst>
              <a:ext uri="{FF2B5EF4-FFF2-40B4-BE49-F238E27FC236}">
                <a16:creationId xmlns:a16="http://schemas.microsoft.com/office/drawing/2014/main" id="{75390083-F6C9-3D97-5675-EC6EB9AD33CE}"/>
              </a:ext>
            </a:extLst>
          </p:cNvPr>
          <p:cNvSpPr/>
          <p:nvPr/>
        </p:nvSpPr>
        <p:spPr>
          <a:xfrm rot="5400000">
            <a:off x="2998187" y="2436132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E639320-402B-2AA7-B221-520B9C265225}"/>
              </a:ext>
            </a:extLst>
          </p:cNvPr>
          <p:cNvGrpSpPr/>
          <p:nvPr/>
        </p:nvGrpSpPr>
        <p:grpSpPr>
          <a:xfrm>
            <a:off x="1293263" y="2946710"/>
            <a:ext cx="219808" cy="204515"/>
            <a:chOff x="5016110" y="4186982"/>
            <a:chExt cx="219808" cy="204515"/>
          </a:xfrm>
          <a:solidFill>
            <a:srgbClr val="0072CE"/>
          </a:solidFill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6239E9-CDAB-096D-22FD-504F8C49BB6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D2EB6C8-8A87-4410-F763-53FC416EDE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Plus 19">
            <a:extLst>
              <a:ext uri="{FF2B5EF4-FFF2-40B4-BE49-F238E27FC236}">
                <a16:creationId xmlns:a16="http://schemas.microsoft.com/office/drawing/2014/main" id="{DC0F0E91-5110-42DF-D756-F6F7865DCA00}"/>
              </a:ext>
            </a:extLst>
          </p:cNvPr>
          <p:cNvSpPr/>
          <p:nvPr/>
        </p:nvSpPr>
        <p:spPr>
          <a:xfrm>
            <a:off x="581060" y="1691812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77D72D-CDC7-F867-C53A-1676260088B6}"/>
              </a:ext>
            </a:extLst>
          </p:cNvPr>
          <p:cNvSpPr txBox="1"/>
          <p:nvPr/>
        </p:nvSpPr>
        <p:spPr>
          <a:xfrm>
            <a:off x="970712" y="594574"/>
            <a:ext cx="5144338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will you do to be a body confidence champion?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B446652-EE77-81B2-3B6E-BF302CEFF0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66" y="-879938"/>
            <a:ext cx="342055" cy="51435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4AFCA41D-0208-471B-FA00-655DAC97F71A}"/>
              </a:ext>
            </a:extLst>
          </p:cNvPr>
          <p:cNvSpPr/>
          <p:nvPr/>
        </p:nvSpPr>
        <p:spPr>
          <a:xfrm flipH="1" flipV="1">
            <a:off x="4051686" y="2139817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Plus 4">
            <a:extLst>
              <a:ext uri="{FF2B5EF4-FFF2-40B4-BE49-F238E27FC236}">
                <a16:creationId xmlns:a16="http://schemas.microsoft.com/office/drawing/2014/main" id="{F434EAE5-3D41-B70D-0244-1DDCE461CF61}"/>
              </a:ext>
            </a:extLst>
          </p:cNvPr>
          <p:cNvSpPr/>
          <p:nvPr/>
        </p:nvSpPr>
        <p:spPr>
          <a:xfrm>
            <a:off x="2483826" y="3056211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Donut 3">
            <a:extLst>
              <a:ext uri="{FF2B5EF4-FFF2-40B4-BE49-F238E27FC236}">
                <a16:creationId xmlns:a16="http://schemas.microsoft.com/office/drawing/2014/main" id="{F0D8A2EF-BD4E-A8B2-98FC-D28D25209831}"/>
              </a:ext>
            </a:extLst>
          </p:cNvPr>
          <p:cNvSpPr/>
          <p:nvPr/>
        </p:nvSpPr>
        <p:spPr>
          <a:xfrm rot="5400000">
            <a:off x="939949" y="3829938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63528A9-4ECA-837C-4CCD-A7509AC36109}"/>
              </a:ext>
            </a:extLst>
          </p:cNvPr>
          <p:cNvSpPr/>
          <p:nvPr/>
        </p:nvSpPr>
        <p:spPr>
          <a:xfrm flipH="1" flipV="1">
            <a:off x="1999340" y="2511988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84C1A68-4A5E-42C0-750E-7F839BCD0601}"/>
              </a:ext>
            </a:extLst>
          </p:cNvPr>
          <p:cNvGrpSpPr/>
          <p:nvPr/>
        </p:nvGrpSpPr>
        <p:grpSpPr>
          <a:xfrm>
            <a:off x="3898385" y="2724150"/>
            <a:ext cx="219808" cy="204515"/>
            <a:chOff x="5016110" y="4186982"/>
            <a:chExt cx="219808" cy="204515"/>
          </a:xfrm>
          <a:solidFill>
            <a:srgbClr val="0072CE"/>
          </a:solidFill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90EE027-291D-D4F4-B274-069E8F20F08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C8909F0-CAD3-4A24-CE10-BD33855EAE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2B661D23-10F5-C7C5-0A36-C08C588A69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308149" y="2144321"/>
            <a:ext cx="2703498" cy="265736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193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14C15A7-DEBC-8BAA-1033-D733C318C88B}"/>
              </a:ext>
            </a:extLst>
          </p:cNvPr>
          <p:cNvSpPr/>
          <p:nvPr/>
        </p:nvSpPr>
        <p:spPr>
          <a:xfrm>
            <a:off x="3228025" y="2513751"/>
            <a:ext cx="2148561" cy="2148561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D5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Content Placeholder 4">
            <a:extLst>
              <a:ext uri="{FF2B5EF4-FFF2-40B4-BE49-F238E27FC236}">
                <a16:creationId xmlns:a16="http://schemas.microsoft.com/office/drawing/2014/main" id="{C2238CD7-675F-3534-4245-F49111F13CEB}"/>
              </a:ext>
            </a:extLst>
          </p:cNvPr>
          <p:cNvSpPr txBox="1">
            <a:spLocks/>
          </p:cNvSpPr>
          <p:nvPr/>
        </p:nvSpPr>
        <p:spPr>
          <a:xfrm>
            <a:off x="3331671" y="2883383"/>
            <a:ext cx="1946585" cy="1503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can value things about ourselves and others that aren’t about appearance</a:t>
            </a:r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D433A830-43A1-02D5-255E-5E14C3890C32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3B13BF4D-6BD4-14A6-A195-0B273D877B4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58CAE7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14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548723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have we learned today?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6837432" y="37772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8314986" y="7989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8AC20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712695" y="124143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7F06C17-D57B-CB8A-E2E8-3D39CFCC28F4}"/>
              </a:ext>
            </a:extLst>
          </p:cNvPr>
          <p:cNvSpPr>
            <a:spLocks noChangeAspect="1"/>
          </p:cNvSpPr>
          <p:nvPr/>
        </p:nvSpPr>
        <p:spPr>
          <a:xfrm>
            <a:off x="1413829" y="1825209"/>
            <a:ext cx="2061616" cy="2061616"/>
          </a:xfrm>
          <a:prstGeom prst="ellipse">
            <a:avLst/>
          </a:prstGeom>
          <a:solidFill>
            <a:srgbClr val="8AC20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CB163558-3BCB-9BB6-EF9B-DC3B3784C0B1}"/>
              </a:ext>
            </a:extLst>
          </p:cNvPr>
          <p:cNvSpPr txBox="1">
            <a:spLocks/>
          </p:cNvSpPr>
          <p:nvPr/>
        </p:nvSpPr>
        <p:spPr>
          <a:xfrm>
            <a:off x="1557782" y="2331174"/>
            <a:ext cx="1747664" cy="14131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Pressure to look a certain way comes from the world around us</a:t>
            </a: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297620" y="307534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4E09E1E-6294-8950-5EEC-B4FF89D32A5F}"/>
              </a:ext>
            </a:extLst>
          </p:cNvPr>
          <p:cNvSpPr/>
          <p:nvPr/>
        </p:nvSpPr>
        <p:spPr>
          <a:xfrm>
            <a:off x="5094360" y="1190038"/>
            <a:ext cx="2201764" cy="2201764"/>
          </a:xfrm>
          <a:prstGeom prst="ellipse">
            <a:avLst/>
          </a:prstGeom>
          <a:solidFill>
            <a:srgbClr val="58CAE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42973C1-3CFA-D6F6-504F-E06DBEC14E01}"/>
              </a:ext>
            </a:extLst>
          </p:cNvPr>
          <p:cNvSpPr/>
          <p:nvPr/>
        </p:nvSpPr>
        <p:spPr>
          <a:xfrm>
            <a:off x="6731586" y="2620406"/>
            <a:ext cx="1735014" cy="1735014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id="{E15E9FC2-6A0C-DA4D-CE8B-82230243415C}"/>
              </a:ext>
            </a:extLst>
          </p:cNvPr>
          <p:cNvSpPr txBox="1">
            <a:spLocks/>
          </p:cNvSpPr>
          <p:nvPr/>
        </p:nvSpPr>
        <p:spPr>
          <a:xfrm>
            <a:off x="5196038" y="1609316"/>
            <a:ext cx="2022723" cy="20866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Trying to match appearance ideals has negative consequences for our time, money and feelings</a:t>
            </a:r>
          </a:p>
        </p:txBody>
      </p:sp>
      <p:sp>
        <p:nvSpPr>
          <p:cNvPr id="28" name="Content Placeholder 4">
            <a:extLst>
              <a:ext uri="{FF2B5EF4-FFF2-40B4-BE49-F238E27FC236}">
                <a16:creationId xmlns:a16="http://schemas.microsoft.com/office/drawing/2014/main" id="{D9F0860D-5AE6-4BAD-5F12-962F419D1C34}"/>
              </a:ext>
            </a:extLst>
          </p:cNvPr>
          <p:cNvSpPr txBox="1">
            <a:spLocks/>
          </p:cNvSpPr>
          <p:nvPr/>
        </p:nvSpPr>
        <p:spPr>
          <a:xfrm>
            <a:off x="6947336" y="2824473"/>
            <a:ext cx="1335088" cy="1043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can resist appearance ideals and pressures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4F7B92-FC30-9872-0952-FDB8DA5BA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8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/>
      <p:bldP spid="4" grpId="0" animBg="1"/>
      <p:bldP spid="3" grpId="0"/>
      <p:bldP spid="16" grpId="0" animBg="1"/>
      <p:bldP spid="19" grpId="0" animBg="1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le 10">
            <a:extLst>
              <a:ext uri="{FF2B5EF4-FFF2-40B4-BE49-F238E27FC236}">
                <a16:creationId xmlns:a16="http://schemas.microsoft.com/office/drawing/2014/main" id="{AFD814F8-59EC-9F18-208A-0E6CFCC4609C}"/>
              </a:ext>
            </a:extLst>
          </p:cNvPr>
          <p:cNvSpPr/>
          <p:nvPr/>
        </p:nvSpPr>
        <p:spPr>
          <a:xfrm>
            <a:off x="3296856" y="563909"/>
            <a:ext cx="6310787" cy="4591798"/>
          </a:xfrm>
          <a:prstGeom prst="triangle">
            <a:avLst>
              <a:gd name="adj" fmla="val 50178"/>
            </a:avLst>
          </a:prstGeom>
          <a:solidFill>
            <a:srgbClr val="8AC208">
              <a:alpha val="2980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15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594573"/>
            <a:ext cx="54872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Congratulations!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8F1B10-0829-1790-828A-9F38E59CB927}"/>
              </a:ext>
            </a:extLst>
          </p:cNvPr>
          <p:cNvGrpSpPr/>
          <p:nvPr/>
        </p:nvGrpSpPr>
        <p:grpSpPr>
          <a:xfrm>
            <a:off x="1743778" y="3164431"/>
            <a:ext cx="219808" cy="204515"/>
            <a:chOff x="5016110" y="4186982"/>
            <a:chExt cx="219808" cy="204515"/>
          </a:xfrm>
          <a:solidFill>
            <a:srgbClr val="DC0080"/>
          </a:solidFill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081DBEE-C17E-CD86-167C-1F0D3D941D8C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1F9F56B-9A6B-F676-D991-E993EDE681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grpFill/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528BC337-3E18-CEED-0134-17D81EF2127E}"/>
              </a:ext>
            </a:extLst>
          </p:cNvPr>
          <p:cNvSpPr/>
          <p:nvPr/>
        </p:nvSpPr>
        <p:spPr>
          <a:xfrm flipH="1" flipV="1">
            <a:off x="7133392" y="56118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3" name="Plus 22">
            <a:extLst>
              <a:ext uri="{FF2B5EF4-FFF2-40B4-BE49-F238E27FC236}">
                <a16:creationId xmlns:a16="http://schemas.microsoft.com/office/drawing/2014/main" id="{1D8A8707-C4CA-388D-0169-7564D08C46EB}"/>
              </a:ext>
            </a:extLst>
          </p:cNvPr>
          <p:cNvSpPr/>
          <p:nvPr/>
        </p:nvSpPr>
        <p:spPr>
          <a:xfrm flipH="1" flipV="1">
            <a:off x="7245350" y="333737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923E16AE-4D30-3CB9-A3CB-4AFCC4DA2361}"/>
              </a:ext>
            </a:extLst>
          </p:cNvPr>
          <p:cNvSpPr/>
          <p:nvPr/>
        </p:nvSpPr>
        <p:spPr>
          <a:xfrm rot="-60000" flipV="1">
            <a:off x="1065012" y="1184659"/>
            <a:ext cx="3831079" cy="45719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679" h="287630">
                <a:moveTo>
                  <a:pt x="0" y="239843"/>
                </a:moveTo>
                <a:cubicBezTo>
                  <a:pt x="1046813" y="274820"/>
                  <a:pt x="2093626" y="309797"/>
                  <a:pt x="2683239" y="269823"/>
                </a:cubicBezTo>
                <a:cubicBezTo>
                  <a:pt x="3272852" y="229849"/>
                  <a:pt x="3537679" y="0"/>
                  <a:pt x="3537679" y="0"/>
                </a:cubicBezTo>
                <a:lnTo>
                  <a:pt x="3537679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1" name="Round Diagonal Corner Rectangle 20">
            <a:extLst>
              <a:ext uri="{FF2B5EF4-FFF2-40B4-BE49-F238E27FC236}">
                <a16:creationId xmlns:a16="http://schemas.microsoft.com/office/drawing/2014/main" id="{66B5E633-C28E-3C05-9DD0-EE751F4B353D}"/>
              </a:ext>
            </a:extLst>
          </p:cNvPr>
          <p:cNvSpPr/>
          <p:nvPr/>
        </p:nvSpPr>
        <p:spPr>
          <a:xfrm flipH="1">
            <a:off x="2568279" y="1899203"/>
            <a:ext cx="3945577" cy="1559220"/>
          </a:xfrm>
          <a:prstGeom prst="round2DiagRect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21D501C-8D43-76B9-1855-2C5E0EB9927D}"/>
              </a:ext>
            </a:extLst>
          </p:cNvPr>
          <p:cNvSpPr txBox="1"/>
          <p:nvPr/>
        </p:nvSpPr>
        <p:spPr>
          <a:xfrm>
            <a:off x="2880075" y="2017093"/>
            <a:ext cx="353640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just finished the first of five sessions in the </a:t>
            </a:r>
            <a:r>
              <a:rPr lang="en-CA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 Me </a:t>
            </a:r>
            <a:r>
              <a:rPr lang="en-CA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Program! Now you can take what you just learned and do your best to be a Body Confidence Champion!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D85BC9-6BCA-B1C4-AB46-A02E0ABF25C6}"/>
              </a:ext>
            </a:extLst>
          </p:cNvPr>
          <p:cNvSpPr txBox="1"/>
          <p:nvPr/>
        </p:nvSpPr>
        <p:spPr>
          <a:xfrm>
            <a:off x="1064904" y="3977921"/>
            <a:ext cx="53930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Join a network of Body Confidence Champions across Canada! 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plancanada.ca/powerwithin</a:t>
            </a:r>
          </a:p>
        </p:txBody>
      </p:sp>
      <p:sp>
        <p:nvSpPr>
          <p:cNvPr id="38" name="Donut 3">
            <a:extLst>
              <a:ext uri="{FF2B5EF4-FFF2-40B4-BE49-F238E27FC236}">
                <a16:creationId xmlns:a16="http://schemas.microsoft.com/office/drawing/2014/main" id="{43348831-13F9-BD59-ADF6-3261DA4DE147}"/>
              </a:ext>
            </a:extLst>
          </p:cNvPr>
          <p:cNvSpPr/>
          <p:nvPr/>
        </p:nvSpPr>
        <p:spPr>
          <a:xfrm rot="5400000">
            <a:off x="7237873" y="252908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6F1A49D-3D1A-309A-1457-932D31429271}"/>
              </a:ext>
            </a:extLst>
          </p:cNvPr>
          <p:cNvGrpSpPr/>
          <p:nvPr/>
        </p:nvGrpSpPr>
        <p:grpSpPr>
          <a:xfrm>
            <a:off x="8026182" y="2923200"/>
            <a:ext cx="219808" cy="204515"/>
            <a:chOff x="5016110" y="4186982"/>
            <a:chExt cx="219808" cy="204515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A3D190F-9C0C-3B96-EAC2-3A86F167D271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697B82C-58E9-7524-3B2B-4C8E69DF58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DE62E7E-2189-C990-B890-99B10B3C3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4" y="2154653"/>
            <a:ext cx="342055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763109-03B8-C576-F0F2-CE312449B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4600" y="-1075985"/>
            <a:ext cx="279400" cy="4203700"/>
          </a:xfrm>
          <a:prstGeom prst="rect">
            <a:avLst/>
          </a:prstGeom>
        </p:spPr>
      </p:pic>
      <p:sp>
        <p:nvSpPr>
          <p:cNvPr id="7" name="Donut 3">
            <a:extLst>
              <a:ext uri="{FF2B5EF4-FFF2-40B4-BE49-F238E27FC236}">
                <a16:creationId xmlns:a16="http://schemas.microsoft.com/office/drawing/2014/main" id="{99105AC0-0EBB-030C-52A8-088DC8D303C3}"/>
              </a:ext>
            </a:extLst>
          </p:cNvPr>
          <p:cNvSpPr/>
          <p:nvPr/>
        </p:nvSpPr>
        <p:spPr>
          <a:xfrm rot="5400000">
            <a:off x="6952004" y="889482"/>
            <a:ext cx="1559220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58CA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56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9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17" grpId="0" animBg="1"/>
      <p:bldP spid="21" grpId="0" animBg="1"/>
      <p:bldP spid="25" grpId="0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itting on the floor&#10;&#10;Description automatically generated with medium confidence">
            <a:extLst>
              <a:ext uri="{FF2B5EF4-FFF2-40B4-BE49-F238E27FC236}">
                <a16:creationId xmlns:a16="http://schemas.microsoft.com/office/drawing/2014/main" id="{D606092E-028B-2D76-ECAD-31FCE25A57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0833" y="2017060"/>
            <a:ext cx="5133203" cy="26917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E8A963-4A8C-93CC-F814-AE701572750F}"/>
              </a:ext>
            </a:extLst>
          </p:cNvPr>
          <p:cNvSpPr txBox="1"/>
          <p:nvPr/>
        </p:nvSpPr>
        <p:spPr>
          <a:xfrm>
            <a:off x="982681" y="1703491"/>
            <a:ext cx="3589319" cy="2082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6000" lvl="0" indent="-126000">
              <a:lnSpc>
                <a:spcPct val="100000"/>
              </a:lnSpc>
              <a:spcAft>
                <a:spcPts val="1000"/>
              </a:spcAft>
              <a:buSzPts val="18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Ask questions</a:t>
            </a:r>
          </a:p>
          <a:p>
            <a:pPr marL="126000" lvl="0" indent="-126000">
              <a:lnSpc>
                <a:spcPct val="100000"/>
              </a:lnSpc>
              <a:spcAft>
                <a:spcPts val="1000"/>
              </a:spcAft>
              <a:buSzPts val="18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Listen when others are talking</a:t>
            </a:r>
          </a:p>
          <a:p>
            <a:pPr marL="126000" lvl="0" indent="-126000">
              <a:lnSpc>
                <a:spcPct val="100000"/>
              </a:lnSpc>
              <a:spcAft>
                <a:spcPts val="1000"/>
              </a:spcAft>
              <a:buSzPts val="18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Respect differences</a:t>
            </a:r>
          </a:p>
          <a:p>
            <a:pPr marL="126000" lvl="0" indent="-126000">
              <a:lnSpc>
                <a:spcPct val="100000"/>
              </a:lnSpc>
              <a:spcAft>
                <a:spcPts val="1000"/>
              </a:spcAft>
              <a:buSzPts val="18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Keep it confidential</a:t>
            </a:r>
          </a:p>
          <a:p>
            <a:pPr marL="126000" lvl="0" indent="-126000">
              <a:lnSpc>
                <a:spcPct val="100000"/>
              </a:lnSpc>
              <a:spcAft>
                <a:spcPts val="1000"/>
              </a:spcAft>
              <a:buSzPts val="18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Contribute as much as you </a:t>
            </a:r>
            <a:b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are comfortable with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2" y="594573"/>
            <a:ext cx="653324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Group agreement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2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5098975" y="295257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Freeform 14">
            <a:extLst>
              <a:ext uri="{FF2B5EF4-FFF2-40B4-BE49-F238E27FC236}">
                <a16:creationId xmlns:a16="http://schemas.microsoft.com/office/drawing/2014/main" id="{AF6E40F7-B58A-8F1C-2501-38BA8D90EEDF}"/>
              </a:ext>
            </a:extLst>
          </p:cNvPr>
          <p:cNvSpPr/>
          <p:nvPr/>
        </p:nvSpPr>
        <p:spPr>
          <a:xfrm rot="-60000" flipV="1">
            <a:off x="1147259" y="1207580"/>
            <a:ext cx="3951010" cy="115340"/>
          </a:xfrm>
          <a:custGeom>
            <a:avLst/>
            <a:gdLst>
              <a:gd name="connsiteX0" fmla="*/ 0 w 3537679"/>
              <a:gd name="connsiteY0" fmla="*/ 239843 h 287630"/>
              <a:gd name="connsiteX1" fmla="*/ 2683239 w 3537679"/>
              <a:gd name="connsiteY1" fmla="*/ 269823 h 287630"/>
              <a:gd name="connsiteX2" fmla="*/ 3537679 w 3537679"/>
              <a:gd name="connsiteY2" fmla="*/ 0 h 287630"/>
              <a:gd name="connsiteX3" fmla="*/ 3537679 w 3537679"/>
              <a:gd name="connsiteY3" fmla="*/ 0 h 2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7679" h="287630">
                <a:moveTo>
                  <a:pt x="0" y="239843"/>
                </a:moveTo>
                <a:cubicBezTo>
                  <a:pt x="1046813" y="274820"/>
                  <a:pt x="2093626" y="309797"/>
                  <a:pt x="2683239" y="269823"/>
                </a:cubicBezTo>
                <a:cubicBezTo>
                  <a:pt x="3272852" y="229849"/>
                  <a:pt x="3537679" y="0"/>
                  <a:pt x="3537679" y="0"/>
                </a:cubicBezTo>
                <a:lnTo>
                  <a:pt x="3537679" y="0"/>
                </a:lnTo>
              </a:path>
            </a:pathLst>
          </a:custGeom>
          <a:ln w="25400" cap="rnd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7EF3DB7-DB49-8F80-70B6-42E1756117D8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6E4A8D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AE1E101-3DCA-A389-4668-2C4646715D6D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6E4A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Donut 3">
            <a:extLst>
              <a:ext uri="{FF2B5EF4-FFF2-40B4-BE49-F238E27FC236}">
                <a16:creationId xmlns:a16="http://schemas.microsoft.com/office/drawing/2014/main" id="{60BDD258-A026-6849-CF3E-F3CBE0DF857A}"/>
              </a:ext>
            </a:extLst>
          </p:cNvPr>
          <p:cNvSpPr/>
          <p:nvPr/>
        </p:nvSpPr>
        <p:spPr>
          <a:xfrm rot="5400000">
            <a:off x="8670333" y="1591783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Plus 24">
            <a:extLst>
              <a:ext uri="{FF2B5EF4-FFF2-40B4-BE49-F238E27FC236}">
                <a16:creationId xmlns:a16="http://schemas.microsoft.com/office/drawing/2014/main" id="{349B0D9F-0432-72B9-C1DD-AA73644A607B}"/>
              </a:ext>
            </a:extLst>
          </p:cNvPr>
          <p:cNvSpPr/>
          <p:nvPr/>
        </p:nvSpPr>
        <p:spPr>
          <a:xfrm>
            <a:off x="8274050" y="1514365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8B7A2F-0426-B2FC-892C-B1FCF5E10F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08" y="-2347613"/>
            <a:ext cx="3420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49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6E4A8D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E8A963-4A8C-93CC-F814-AE701572750F}"/>
              </a:ext>
            </a:extLst>
          </p:cNvPr>
          <p:cNvSpPr txBox="1"/>
          <p:nvPr/>
        </p:nvSpPr>
        <p:spPr>
          <a:xfrm>
            <a:off x="982681" y="2196536"/>
            <a:ext cx="4665463" cy="183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spcBef>
                <a:spcPts val="1000"/>
              </a:spcBef>
              <a:buClr>
                <a:schemeClr val="bg1"/>
              </a:buClr>
              <a:buSzPts val="22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Who are we?</a:t>
            </a:r>
          </a:p>
          <a:p>
            <a:pPr lvl="0">
              <a:lnSpc>
                <a:spcPct val="100000"/>
              </a:lnSpc>
              <a:spcBef>
                <a:spcPts val="1000"/>
              </a:spcBef>
              <a:buClr>
                <a:schemeClr val="bg1"/>
              </a:buClr>
              <a:buSzPts val="22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CA" sz="1600" b="1" dirty="0">
                <a:solidFill>
                  <a:srgbClr val="007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What are 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appearance ideals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0">
              <a:lnSpc>
                <a:spcPct val="100000"/>
              </a:lnSpc>
              <a:spcBef>
                <a:spcPts val="1000"/>
              </a:spcBef>
              <a:buClr>
                <a:schemeClr val="bg1"/>
              </a:buClr>
              <a:buSzPts val="22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Where do 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appearance pressures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come from?</a:t>
            </a:r>
          </a:p>
          <a:p>
            <a:pPr lvl="0">
              <a:lnSpc>
                <a:spcPct val="100000"/>
              </a:lnSpc>
              <a:spcBef>
                <a:spcPts val="1000"/>
              </a:spcBef>
              <a:buClr>
                <a:schemeClr val="bg1"/>
              </a:buClr>
              <a:buSzPts val="22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What does it 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to chase appearance ideals?</a:t>
            </a:r>
          </a:p>
          <a:p>
            <a:pPr lvl="0">
              <a:lnSpc>
                <a:spcPct val="100000"/>
              </a:lnSpc>
              <a:spcBef>
                <a:spcPts val="1000"/>
              </a:spcBef>
              <a:buClr>
                <a:schemeClr val="bg1"/>
              </a:buClr>
              <a:buSzPts val="2200"/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• How can we </a:t>
            </a: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resist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 appearance pressures?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3" y="594573"/>
            <a:ext cx="4632370" cy="1180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are we learning today?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3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5144085" y="836683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D352EC0B-673D-E6E0-0CF8-04C5FE0C0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01" y="-1735067"/>
            <a:ext cx="342055" cy="5143500"/>
          </a:xfrm>
          <a:prstGeom prst="rect">
            <a:avLst/>
          </a:prstGeom>
        </p:spPr>
      </p:pic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6541994" y="3042362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6672992" y="204561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55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>
            <a:extLst>
              <a:ext uri="{FF2B5EF4-FFF2-40B4-BE49-F238E27FC236}">
                <a16:creationId xmlns:a16="http://schemas.microsoft.com/office/drawing/2014/main" id="{D3DB1389-C775-FD21-1E42-F7F443B9B60D}"/>
              </a:ext>
            </a:extLst>
          </p:cNvPr>
          <p:cNvSpPr/>
          <p:nvPr/>
        </p:nvSpPr>
        <p:spPr>
          <a:xfrm flipH="1">
            <a:off x="-4100" y="3441686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0072CE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4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1022670"/>
            <a:ext cx="653324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is body confidence?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Plus 30">
            <a:extLst>
              <a:ext uri="{FF2B5EF4-FFF2-40B4-BE49-F238E27FC236}">
                <a16:creationId xmlns:a16="http://schemas.microsoft.com/office/drawing/2014/main" id="{41A7CA13-A015-0472-8BA5-18C656926C73}"/>
              </a:ext>
            </a:extLst>
          </p:cNvPr>
          <p:cNvSpPr/>
          <p:nvPr/>
        </p:nvSpPr>
        <p:spPr>
          <a:xfrm>
            <a:off x="8161319" y="694953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3ED582-57CA-E40E-B788-221A7DFC918F}"/>
              </a:ext>
            </a:extLst>
          </p:cNvPr>
          <p:cNvSpPr txBox="1"/>
          <p:nvPr/>
        </p:nvSpPr>
        <p:spPr>
          <a:xfrm>
            <a:off x="982681" y="646724"/>
            <a:ext cx="32146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b="1" dirty="0">
                <a:latin typeface="Poppins" pitchFamily="2" charset="77"/>
                <a:cs typeface="Poppins" pitchFamily="2" charset="77"/>
              </a:rPr>
              <a:t>Test your knowledge!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A6310EA5-BAD3-4CC8-9430-67799D5D8071}"/>
              </a:ext>
            </a:extLst>
          </p:cNvPr>
          <p:cNvSpPr/>
          <p:nvPr/>
        </p:nvSpPr>
        <p:spPr>
          <a:xfrm>
            <a:off x="791914" y="523193"/>
            <a:ext cx="2779537" cy="515441"/>
          </a:xfrm>
          <a:custGeom>
            <a:avLst/>
            <a:gdLst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64465 w 3145693"/>
              <a:gd name="connsiteY0" fmla="*/ 140043 h 704941"/>
              <a:gd name="connsiteX1" fmla="*/ 39319 w 3145693"/>
              <a:gd name="connsiteY1" fmla="*/ 189470 h 704941"/>
              <a:gd name="connsiteX2" fmla="*/ 484163 w 3145693"/>
              <a:gd name="connsiteY2" fmla="*/ 650789 h 704941"/>
              <a:gd name="connsiteX3" fmla="*/ 2724854 w 3145693"/>
              <a:gd name="connsiteY3" fmla="*/ 642551 h 704941"/>
              <a:gd name="connsiteX4" fmla="*/ 2996703 w 3145693"/>
              <a:gd name="connsiteY4" fmla="*/ 172995 h 704941"/>
              <a:gd name="connsiteX5" fmla="*/ 1027860 w 3145693"/>
              <a:gd name="connsiteY5" fmla="*/ 0 h 704941"/>
              <a:gd name="connsiteX6" fmla="*/ 1027860 w 3145693"/>
              <a:gd name="connsiteY6" fmla="*/ 0 h 704941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699154"/>
              <a:gd name="connsiteX1" fmla="*/ 45487 w 3106078"/>
              <a:gd name="connsiteY1" fmla="*/ 280684 h 699154"/>
              <a:gd name="connsiteX2" fmla="*/ 444548 w 3106078"/>
              <a:gd name="connsiteY2" fmla="*/ 650789 h 699154"/>
              <a:gd name="connsiteX3" fmla="*/ 2685239 w 3106078"/>
              <a:gd name="connsiteY3" fmla="*/ 642551 h 699154"/>
              <a:gd name="connsiteX4" fmla="*/ 2957088 w 3106078"/>
              <a:gd name="connsiteY4" fmla="*/ 172995 h 699154"/>
              <a:gd name="connsiteX5" fmla="*/ 988245 w 3106078"/>
              <a:gd name="connsiteY5" fmla="*/ 0 h 699154"/>
              <a:gd name="connsiteX6" fmla="*/ 988245 w 3106078"/>
              <a:gd name="connsiteY6" fmla="*/ 0 h 699154"/>
              <a:gd name="connsiteX0" fmla="*/ 1416986 w 3098214"/>
              <a:gd name="connsiteY0" fmla="*/ 140043 h 699154"/>
              <a:gd name="connsiteX1" fmla="*/ 37623 w 3098214"/>
              <a:gd name="connsiteY1" fmla="*/ 280684 h 699154"/>
              <a:gd name="connsiteX2" fmla="*/ 436684 w 3098214"/>
              <a:gd name="connsiteY2" fmla="*/ 650789 h 699154"/>
              <a:gd name="connsiteX3" fmla="*/ 2677375 w 3098214"/>
              <a:gd name="connsiteY3" fmla="*/ 642551 h 699154"/>
              <a:gd name="connsiteX4" fmla="*/ 2949224 w 3098214"/>
              <a:gd name="connsiteY4" fmla="*/ 172995 h 699154"/>
              <a:gd name="connsiteX5" fmla="*/ 980381 w 3098214"/>
              <a:gd name="connsiteY5" fmla="*/ 0 h 699154"/>
              <a:gd name="connsiteX6" fmla="*/ 980381 w 3098214"/>
              <a:gd name="connsiteY6" fmla="*/ 0 h 699154"/>
              <a:gd name="connsiteX0" fmla="*/ 1416986 w 3084635"/>
              <a:gd name="connsiteY0" fmla="*/ 140043 h 694105"/>
              <a:gd name="connsiteX1" fmla="*/ 37623 w 3084635"/>
              <a:gd name="connsiteY1" fmla="*/ 280684 h 694105"/>
              <a:gd name="connsiteX2" fmla="*/ 436684 w 3084635"/>
              <a:gd name="connsiteY2" fmla="*/ 650789 h 694105"/>
              <a:gd name="connsiteX3" fmla="*/ 2677375 w 3084635"/>
              <a:gd name="connsiteY3" fmla="*/ 642551 h 694105"/>
              <a:gd name="connsiteX4" fmla="*/ 2930911 w 3084635"/>
              <a:gd name="connsiteY4" fmla="*/ 255087 h 694105"/>
              <a:gd name="connsiteX5" fmla="*/ 980381 w 3084635"/>
              <a:gd name="connsiteY5" fmla="*/ 0 h 694105"/>
              <a:gd name="connsiteX6" fmla="*/ 980381 w 3084635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07738 w 3058580"/>
              <a:gd name="connsiteY0" fmla="*/ 231259 h 712016"/>
              <a:gd name="connsiteX1" fmla="*/ 19218 w 3058580"/>
              <a:gd name="connsiteY1" fmla="*/ 280684 h 712016"/>
              <a:gd name="connsiteX2" fmla="*/ 601411 w 3058580"/>
              <a:gd name="connsiteY2" fmla="*/ 678154 h 712016"/>
              <a:gd name="connsiteX3" fmla="*/ 2658970 w 3058580"/>
              <a:gd name="connsiteY3" fmla="*/ 642551 h 712016"/>
              <a:gd name="connsiteX4" fmla="*/ 2912506 w 3058580"/>
              <a:gd name="connsiteY4" fmla="*/ 255087 h 712016"/>
              <a:gd name="connsiteX5" fmla="*/ 961976 w 3058580"/>
              <a:gd name="connsiteY5" fmla="*/ 0 h 712016"/>
              <a:gd name="connsiteX6" fmla="*/ 961976 w 3058580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72294 w 3068897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35667 w 3068897"/>
              <a:gd name="connsiteY6" fmla="*/ 100336 h 712016"/>
              <a:gd name="connsiteX0" fmla="*/ 1418056 w 3068897"/>
              <a:gd name="connsiteY0" fmla="*/ 249502 h 730259"/>
              <a:gd name="connsiteX1" fmla="*/ 29536 w 3068897"/>
              <a:gd name="connsiteY1" fmla="*/ 298927 h 730259"/>
              <a:gd name="connsiteX2" fmla="*/ 611729 w 3068897"/>
              <a:gd name="connsiteY2" fmla="*/ 696397 h 730259"/>
              <a:gd name="connsiteX3" fmla="*/ 2669288 w 3068897"/>
              <a:gd name="connsiteY3" fmla="*/ 660794 h 730259"/>
              <a:gd name="connsiteX4" fmla="*/ 2922824 w 3068897"/>
              <a:gd name="connsiteY4" fmla="*/ 273330 h 730259"/>
              <a:gd name="connsiteX5" fmla="*/ 972294 w 3068897"/>
              <a:gd name="connsiteY5" fmla="*/ 18243 h 730259"/>
              <a:gd name="connsiteX6" fmla="*/ 294708 w 3068897"/>
              <a:gd name="connsiteY6" fmla="*/ 0 h 730259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0" fmla="*/ 1418056 w 3072278"/>
              <a:gd name="connsiteY0" fmla="*/ 121802 h 602559"/>
              <a:gd name="connsiteX1" fmla="*/ 29536 w 3072278"/>
              <a:gd name="connsiteY1" fmla="*/ 171227 h 602559"/>
              <a:gd name="connsiteX2" fmla="*/ 611729 w 3072278"/>
              <a:gd name="connsiteY2" fmla="*/ 568697 h 602559"/>
              <a:gd name="connsiteX3" fmla="*/ 2669288 w 3072278"/>
              <a:gd name="connsiteY3" fmla="*/ 533094 h 602559"/>
              <a:gd name="connsiteX4" fmla="*/ 2922824 w 3072278"/>
              <a:gd name="connsiteY4" fmla="*/ 145630 h 602559"/>
              <a:gd name="connsiteX5" fmla="*/ 926512 w 3072278"/>
              <a:gd name="connsiteY5" fmla="*/ 0 h 602559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1"/>
              <a:gd name="connsiteY0" fmla="*/ 121802 h 570730"/>
              <a:gd name="connsiteX1" fmla="*/ 996 w 3089521"/>
              <a:gd name="connsiteY1" fmla="*/ 244198 h 570730"/>
              <a:gd name="connsiteX2" fmla="*/ 628971 w 3089521"/>
              <a:gd name="connsiteY2" fmla="*/ 523090 h 570730"/>
              <a:gd name="connsiteX3" fmla="*/ 2686530 w 3089521"/>
              <a:gd name="connsiteY3" fmla="*/ 533094 h 570730"/>
              <a:gd name="connsiteX4" fmla="*/ 2940066 w 3089521"/>
              <a:gd name="connsiteY4" fmla="*/ 145630 h 570730"/>
              <a:gd name="connsiteX5" fmla="*/ 943754 w 3089521"/>
              <a:gd name="connsiteY5" fmla="*/ 0 h 57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89521" h="570730">
                <a:moveTo>
                  <a:pt x="1435298" y="121802"/>
                </a:moveTo>
                <a:cubicBezTo>
                  <a:pt x="526839" y="53145"/>
                  <a:pt x="12112" y="130427"/>
                  <a:pt x="996" y="244198"/>
                </a:cubicBezTo>
                <a:cubicBezTo>
                  <a:pt x="-15881" y="384050"/>
                  <a:pt x="181382" y="474941"/>
                  <a:pt x="628971" y="523090"/>
                </a:cubicBezTo>
                <a:cubicBezTo>
                  <a:pt x="1076560" y="571239"/>
                  <a:pt x="2301348" y="596004"/>
                  <a:pt x="2686530" y="533094"/>
                </a:cubicBezTo>
                <a:cubicBezTo>
                  <a:pt x="3071713" y="470184"/>
                  <a:pt x="3230529" y="234479"/>
                  <a:pt x="2940066" y="145630"/>
                </a:cubicBezTo>
                <a:cubicBezTo>
                  <a:pt x="2649603" y="56781"/>
                  <a:pt x="943754" y="0"/>
                  <a:pt x="943754" y="0"/>
                </a:cubicBezTo>
              </a:path>
            </a:pathLst>
          </a:custGeom>
          <a:noFill/>
          <a:ln cap="rnd">
            <a:solidFill>
              <a:srgbClr val="007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DD173EE-CD27-1F23-9D7F-C7F8A3E744B5}"/>
              </a:ext>
            </a:extLst>
          </p:cNvPr>
          <p:cNvGrpSpPr/>
          <p:nvPr/>
        </p:nvGrpSpPr>
        <p:grpSpPr>
          <a:xfrm>
            <a:off x="1079292" y="1840349"/>
            <a:ext cx="314191" cy="2186915"/>
            <a:chOff x="1175851" y="1840349"/>
            <a:chExt cx="314191" cy="2186915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C2B2DFBD-095C-364F-7B32-38041DA3B3B3}"/>
                </a:ext>
              </a:extLst>
            </p:cNvPr>
            <p:cNvGrpSpPr/>
            <p:nvPr/>
          </p:nvGrpSpPr>
          <p:grpSpPr>
            <a:xfrm>
              <a:off x="1175851" y="3688710"/>
              <a:ext cx="309166" cy="338554"/>
              <a:chOff x="1030151" y="3733927"/>
              <a:chExt cx="309166" cy="338554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DDCAF382-8B6C-40E7-DED8-7597F347B5EA}"/>
                  </a:ext>
                </a:extLst>
              </p:cNvPr>
              <p:cNvSpPr/>
              <p:nvPr/>
            </p:nvSpPr>
            <p:spPr>
              <a:xfrm>
                <a:off x="1036895" y="3758362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58E5A3F-DB19-C27C-14DF-4D9F17C930E4}"/>
                  </a:ext>
                </a:extLst>
              </p:cNvPr>
              <p:cNvSpPr txBox="1"/>
              <p:nvPr/>
            </p:nvSpPr>
            <p:spPr>
              <a:xfrm>
                <a:off x="1030151" y="3733927"/>
                <a:ext cx="27111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08D1F2E-732C-53DA-BEDA-095758FC5646}"/>
                </a:ext>
              </a:extLst>
            </p:cNvPr>
            <p:cNvGrpSpPr/>
            <p:nvPr/>
          </p:nvGrpSpPr>
          <p:grpSpPr>
            <a:xfrm>
              <a:off x="1177571" y="3077476"/>
              <a:ext cx="312471" cy="338554"/>
              <a:chOff x="1026846" y="3107621"/>
              <a:chExt cx="312471" cy="338554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EC028982-2599-8DDE-B11D-6A232604C42D}"/>
                  </a:ext>
                </a:extLst>
              </p:cNvPr>
              <p:cNvSpPr/>
              <p:nvPr/>
            </p:nvSpPr>
            <p:spPr>
              <a:xfrm>
                <a:off x="1036895" y="3132287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176A4AE-F42D-5E36-1116-08819208D6B4}"/>
                  </a:ext>
                </a:extLst>
              </p:cNvPr>
              <p:cNvSpPr txBox="1"/>
              <p:nvPr/>
            </p:nvSpPr>
            <p:spPr>
              <a:xfrm>
                <a:off x="1026846" y="3107621"/>
                <a:ext cx="29451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27B9BD5-B171-A1AD-6285-4E54C8C750E7}"/>
                </a:ext>
              </a:extLst>
            </p:cNvPr>
            <p:cNvGrpSpPr/>
            <p:nvPr/>
          </p:nvGrpSpPr>
          <p:grpSpPr>
            <a:xfrm>
              <a:off x="1175852" y="2463346"/>
              <a:ext cx="309167" cy="338554"/>
              <a:chOff x="1030150" y="2473395"/>
              <a:chExt cx="309167" cy="338554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19701D0-0EF1-A6D6-3D8E-B869C4760DE6}"/>
                  </a:ext>
                </a:extLst>
              </p:cNvPr>
              <p:cNvSpPr/>
              <p:nvPr/>
            </p:nvSpPr>
            <p:spPr>
              <a:xfrm>
                <a:off x="1036895" y="2497975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2ACF37A-F0AC-6F0C-DBEA-225C2BAC7214}"/>
                  </a:ext>
                </a:extLst>
              </p:cNvPr>
              <p:cNvSpPr txBox="1"/>
              <p:nvPr/>
            </p:nvSpPr>
            <p:spPr>
              <a:xfrm>
                <a:off x="1030150" y="2473395"/>
                <a:ext cx="25101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4160A15-D4BE-03FC-461F-069148351626}"/>
                </a:ext>
              </a:extLst>
            </p:cNvPr>
            <p:cNvGrpSpPr/>
            <p:nvPr/>
          </p:nvGrpSpPr>
          <p:grpSpPr>
            <a:xfrm>
              <a:off x="1175851" y="1840349"/>
              <a:ext cx="314191" cy="338554"/>
              <a:chOff x="1025126" y="1845373"/>
              <a:chExt cx="314191" cy="338554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70A6A8F6-D535-6318-6CA7-DE0B17DA7B96}"/>
                  </a:ext>
                </a:extLst>
              </p:cNvPr>
              <p:cNvSpPr/>
              <p:nvPr/>
            </p:nvSpPr>
            <p:spPr>
              <a:xfrm>
                <a:off x="1036895" y="1880138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765A443-3D09-2E10-F4E8-57BE0988F3E4}"/>
                  </a:ext>
                </a:extLst>
              </p:cNvPr>
              <p:cNvSpPr txBox="1"/>
              <p:nvPr/>
            </p:nvSpPr>
            <p:spPr>
              <a:xfrm>
                <a:off x="1025126" y="1845373"/>
                <a:ext cx="28116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3" name="Round Same Side Corner Rectangle 22">
            <a:extLst>
              <a:ext uri="{FF2B5EF4-FFF2-40B4-BE49-F238E27FC236}">
                <a16:creationId xmlns:a16="http://schemas.microsoft.com/office/drawing/2014/main" id="{413B3185-E0EC-A86A-A57C-FCBF6A8AD206}"/>
              </a:ext>
            </a:extLst>
          </p:cNvPr>
          <p:cNvSpPr/>
          <p:nvPr/>
        </p:nvSpPr>
        <p:spPr>
          <a:xfrm>
            <a:off x="5451702" y="1823815"/>
            <a:ext cx="2599542" cy="1307364"/>
          </a:xfrm>
          <a:prstGeom prst="round2SameRect">
            <a:avLst/>
          </a:prstGeom>
          <a:blipFill dpi="0" rotWithShape="0">
            <a:blip r:embed="rId3"/>
            <a:srcRect/>
            <a:stretch>
              <a:fillRect l="-4009" r="-400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ound Single Corner Rectangle 23">
            <a:extLst>
              <a:ext uri="{FF2B5EF4-FFF2-40B4-BE49-F238E27FC236}">
                <a16:creationId xmlns:a16="http://schemas.microsoft.com/office/drawing/2014/main" id="{D2A042A0-5953-90E7-A2C4-43889A39A9EC}"/>
              </a:ext>
            </a:extLst>
          </p:cNvPr>
          <p:cNvSpPr/>
          <p:nvPr/>
        </p:nvSpPr>
        <p:spPr>
          <a:xfrm flipV="1">
            <a:off x="6727485" y="3168757"/>
            <a:ext cx="1323759" cy="1288502"/>
          </a:xfrm>
          <a:prstGeom prst="round1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 Diagonal Corner Rectangle 24">
            <a:extLst>
              <a:ext uri="{FF2B5EF4-FFF2-40B4-BE49-F238E27FC236}">
                <a16:creationId xmlns:a16="http://schemas.microsoft.com/office/drawing/2014/main" id="{3D4FE185-A1B7-EC2E-20DA-EB367BC6AA1C}"/>
              </a:ext>
            </a:extLst>
          </p:cNvPr>
          <p:cNvSpPr/>
          <p:nvPr/>
        </p:nvSpPr>
        <p:spPr>
          <a:xfrm>
            <a:off x="5451702" y="3168756"/>
            <a:ext cx="1225650" cy="1288503"/>
          </a:xfrm>
          <a:prstGeom prst="round2DiagRect">
            <a:avLst/>
          </a:prstGeom>
          <a:blipFill>
            <a:blip r:embed="rId5"/>
            <a:stretch>
              <a:fillRect t="-1688" b="-1688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Donut 3">
            <a:extLst>
              <a:ext uri="{FF2B5EF4-FFF2-40B4-BE49-F238E27FC236}">
                <a16:creationId xmlns:a16="http://schemas.microsoft.com/office/drawing/2014/main" id="{EBF2B187-560A-D694-7E21-B4D33A0CF319}"/>
              </a:ext>
            </a:extLst>
          </p:cNvPr>
          <p:cNvSpPr/>
          <p:nvPr/>
        </p:nvSpPr>
        <p:spPr>
          <a:xfrm rot="5400000">
            <a:off x="8515350" y="2437101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075D579-030A-55CE-4AC0-121AE51B9E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104521"/>
            <a:ext cx="279400" cy="42037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B0E5FD-A04D-C54E-CCA3-CD93DE635D88}"/>
              </a:ext>
            </a:extLst>
          </p:cNvPr>
          <p:cNvSpPr txBox="1"/>
          <p:nvPr/>
        </p:nvSpPr>
        <p:spPr>
          <a:xfrm>
            <a:off x="1421197" y="1845711"/>
            <a:ext cx="4066528" cy="2485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429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Feeling</a:t>
            </a:r>
            <a:r>
              <a:rPr lang="en-CA" sz="1600" spc="-1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confident</a:t>
            </a:r>
            <a:r>
              <a:rPr lang="en-CA" sz="16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en-CA" sz="16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en-CA" sz="16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look </a:t>
            </a:r>
            <a:r>
              <a:rPr lang="en-CA" sz="1600" spc="-45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en-CA" sz="16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good</a:t>
            </a:r>
            <a:r>
              <a:rPr lang="en-CA" sz="16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en-CA" sz="16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 best</a:t>
            </a:r>
            <a:r>
              <a:rPr lang="en-CA" sz="16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friend.</a:t>
            </a:r>
          </a:p>
          <a:p>
            <a:pPr marR="456057">
              <a:spcAft>
                <a:spcPts val="1000"/>
              </a:spcAft>
              <a:buClr>
                <a:srgbClr val="FFFFFF"/>
              </a:buClr>
              <a:buSzPct val="80000"/>
              <a:tabLst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Knowing</a:t>
            </a:r>
            <a:r>
              <a:rPr lang="en-CA" sz="1600" spc="-1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en-CA" sz="1600" spc="-1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en-CA" sz="1600" spc="-1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r>
              <a:rPr lang="en-CA" sz="1600" spc="-1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CA" sz="1600" spc="-462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healthy enough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pass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CA" sz="1600" spc="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fitness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test.</a:t>
            </a:r>
          </a:p>
          <a:p>
            <a:pPr marR="122587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Believing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en-CA" sz="16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r>
              <a:rPr lang="en-CA" sz="1600" spc="-1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as </a:t>
            </a:r>
            <a:r>
              <a:rPr lang="en-CA" sz="1600" spc="-45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good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en-CA" sz="16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anyone</a:t>
            </a:r>
            <a:r>
              <a:rPr lang="en-CA" sz="1600" spc="-10" dirty="0">
                <a:latin typeface="Arial" panose="020B0604020202020204" pitchFamily="34" charset="0"/>
                <a:cs typeface="Arial" panose="020B0604020202020204" pitchFamily="34" charset="0"/>
              </a:rPr>
              <a:t> else’s</a:t>
            </a:r>
            <a:r>
              <a:rPr lang="en-CA" sz="1600" spc="-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27" dirty="0">
                <a:latin typeface="Arial" panose="020B0604020202020204" pitchFamily="34" charset="0"/>
                <a:cs typeface="Arial" panose="020B0604020202020204" pitchFamily="34" charset="0"/>
              </a:rPr>
              <a:t>body.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63865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Feeling comfortable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about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en-CA" sz="16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CA" sz="1600" spc="-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en-CA" sz="1600" spc="-1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looks</a:t>
            </a:r>
            <a:r>
              <a:rPr lang="en-CA" sz="16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CA" sz="1600" spc="-459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en-CA" sz="1600" spc="-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en-CA" sz="1600" spc="-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do.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758B204A-E0EB-39C8-441F-149334AAF3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23" t="13818" r="9499" b="5671"/>
          <a:stretch/>
        </p:blipFill>
        <p:spPr>
          <a:xfrm>
            <a:off x="5891321" y="1442338"/>
            <a:ext cx="2362408" cy="3941030"/>
          </a:xfrm>
          <a:prstGeom prst="rect">
            <a:avLst/>
          </a:prstGeom>
        </p:spPr>
      </p:pic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13447" y="372978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0072CE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5087485" y="3756818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6107032" y="437274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8565071" y="70783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7AFD10A-B026-2092-91C1-712932C5B6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H="1">
            <a:off x="-1456661" y="1183401"/>
            <a:ext cx="3229987" cy="31666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5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1022671"/>
            <a:ext cx="714530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are appearance ideals?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53ED582-57CA-E40E-B788-221A7DFC918F}"/>
              </a:ext>
            </a:extLst>
          </p:cNvPr>
          <p:cNvSpPr txBox="1"/>
          <p:nvPr/>
        </p:nvSpPr>
        <p:spPr>
          <a:xfrm>
            <a:off x="982681" y="646724"/>
            <a:ext cx="32146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b="1" dirty="0">
                <a:latin typeface="Poppins" pitchFamily="2" charset="77"/>
                <a:cs typeface="Poppins" pitchFamily="2" charset="77"/>
              </a:rPr>
              <a:t>Test your knowledge!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A6310EA5-BAD3-4CC8-9430-67799D5D8071}"/>
              </a:ext>
            </a:extLst>
          </p:cNvPr>
          <p:cNvSpPr/>
          <p:nvPr/>
        </p:nvSpPr>
        <p:spPr>
          <a:xfrm>
            <a:off x="791914" y="523193"/>
            <a:ext cx="2779537" cy="515441"/>
          </a:xfrm>
          <a:custGeom>
            <a:avLst/>
            <a:gdLst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64465 w 3145693"/>
              <a:gd name="connsiteY0" fmla="*/ 140043 h 704941"/>
              <a:gd name="connsiteX1" fmla="*/ 39319 w 3145693"/>
              <a:gd name="connsiteY1" fmla="*/ 189470 h 704941"/>
              <a:gd name="connsiteX2" fmla="*/ 484163 w 3145693"/>
              <a:gd name="connsiteY2" fmla="*/ 650789 h 704941"/>
              <a:gd name="connsiteX3" fmla="*/ 2724854 w 3145693"/>
              <a:gd name="connsiteY3" fmla="*/ 642551 h 704941"/>
              <a:gd name="connsiteX4" fmla="*/ 2996703 w 3145693"/>
              <a:gd name="connsiteY4" fmla="*/ 172995 h 704941"/>
              <a:gd name="connsiteX5" fmla="*/ 1027860 w 3145693"/>
              <a:gd name="connsiteY5" fmla="*/ 0 h 704941"/>
              <a:gd name="connsiteX6" fmla="*/ 1027860 w 3145693"/>
              <a:gd name="connsiteY6" fmla="*/ 0 h 704941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699154"/>
              <a:gd name="connsiteX1" fmla="*/ 45487 w 3106078"/>
              <a:gd name="connsiteY1" fmla="*/ 280684 h 699154"/>
              <a:gd name="connsiteX2" fmla="*/ 444548 w 3106078"/>
              <a:gd name="connsiteY2" fmla="*/ 650789 h 699154"/>
              <a:gd name="connsiteX3" fmla="*/ 2685239 w 3106078"/>
              <a:gd name="connsiteY3" fmla="*/ 642551 h 699154"/>
              <a:gd name="connsiteX4" fmla="*/ 2957088 w 3106078"/>
              <a:gd name="connsiteY4" fmla="*/ 172995 h 699154"/>
              <a:gd name="connsiteX5" fmla="*/ 988245 w 3106078"/>
              <a:gd name="connsiteY5" fmla="*/ 0 h 699154"/>
              <a:gd name="connsiteX6" fmla="*/ 988245 w 3106078"/>
              <a:gd name="connsiteY6" fmla="*/ 0 h 699154"/>
              <a:gd name="connsiteX0" fmla="*/ 1416986 w 3098214"/>
              <a:gd name="connsiteY0" fmla="*/ 140043 h 699154"/>
              <a:gd name="connsiteX1" fmla="*/ 37623 w 3098214"/>
              <a:gd name="connsiteY1" fmla="*/ 280684 h 699154"/>
              <a:gd name="connsiteX2" fmla="*/ 436684 w 3098214"/>
              <a:gd name="connsiteY2" fmla="*/ 650789 h 699154"/>
              <a:gd name="connsiteX3" fmla="*/ 2677375 w 3098214"/>
              <a:gd name="connsiteY3" fmla="*/ 642551 h 699154"/>
              <a:gd name="connsiteX4" fmla="*/ 2949224 w 3098214"/>
              <a:gd name="connsiteY4" fmla="*/ 172995 h 699154"/>
              <a:gd name="connsiteX5" fmla="*/ 980381 w 3098214"/>
              <a:gd name="connsiteY5" fmla="*/ 0 h 699154"/>
              <a:gd name="connsiteX6" fmla="*/ 980381 w 3098214"/>
              <a:gd name="connsiteY6" fmla="*/ 0 h 699154"/>
              <a:gd name="connsiteX0" fmla="*/ 1416986 w 3084635"/>
              <a:gd name="connsiteY0" fmla="*/ 140043 h 694105"/>
              <a:gd name="connsiteX1" fmla="*/ 37623 w 3084635"/>
              <a:gd name="connsiteY1" fmla="*/ 280684 h 694105"/>
              <a:gd name="connsiteX2" fmla="*/ 436684 w 3084635"/>
              <a:gd name="connsiteY2" fmla="*/ 650789 h 694105"/>
              <a:gd name="connsiteX3" fmla="*/ 2677375 w 3084635"/>
              <a:gd name="connsiteY3" fmla="*/ 642551 h 694105"/>
              <a:gd name="connsiteX4" fmla="*/ 2930911 w 3084635"/>
              <a:gd name="connsiteY4" fmla="*/ 255087 h 694105"/>
              <a:gd name="connsiteX5" fmla="*/ 980381 w 3084635"/>
              <a:gd name="connsiteY5" fmla="*/ 0 h 694105"/>
              <a:gd name="connsiteX6" fmla="*/ 980381 w 3084635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07738 w 3058580"/>
              <a:gd name="connsiteY0" fmla="*/ 231259 h 712016"/>
              <a:gd name="connsiteX1" fmla="*/ 19218 w 3058580"/>
              <a:gd name="connsiteY1" fmla="*/ 280684 h 712016"/>
              <a:gd name="connsiteX2" fmla="*/ 601411 w 3058580"/>
              <a:gd name="connsiteY2" fmla="*/ 678154 h 712016"/>
              <a:gd name="connsiteX3" fmla="*/ 2658970 w 3058580"/>
              <a:gd name="connsiteY3" fmla="*/ 642551 h 712016"/>
              <a:gd name="connsiteX4" fmla="*/ 2912506 w 3058580"/>
              <a:gd name="connsiteY4" fmla="*/ 255087 h 712016"/>
              <a:gd name="connsiteX5" fmla="*/ 961976 w 3058580"/>
              <a:gd name="connsiteY5" fmla="*/ 0 h 712016"/>
              <a:gd name="connsiteX6" fmla="*/ 961976 w 3058580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72294 w 3068897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35667 w 3068897"/>
              <a:gd name="connsiteY6" fmla="*/ 100336 h 712016"/>
              <a:gd name="connsiteX0" fmla="*/ 1418056 w 3068897"/>
              <a:gd name="connsiteY0" fmla="*/ 249502 h 730259"/>
              <a:gd name="connsiteX1" fmla="*/ 29536 w 3068897"/>
              <a:gd name="connsiteY1" fmla="*/ 298927 h 730259"/>
              <a:gd name="connsiteX2" fmla="*/ 611729 w 3068897"/>
              <a:gd name="connsiteY2" fmla="*/ 696397 h 730259"/>
              <a:gd name="connsiteX3" fmla="*/ 2669288 w 3068897"/>
              <a:gd name="connsiteY3" fmla="*/ 660794 h 730259"/>
              <a:gd name="connsiteX4" fmla="*/ 2922824 w 3068897"/>
              <a:gd name="connsiteY4" fmla="*/ 273330 h 730259"/>
              <a:gd name="connsiteX5" fmla="*/ 972294 w 3068897"/>
              <a:gd name="connsiteY5" fmla="*/ 18243 h 730259"/>
              <a:gd name="connsiteX6" fmla="*/ 294708 w 3068897"/>
              <a:gd name="connsiteY6" fmla="*/ 0 h 730259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0" fmla="*/ 1418056 w 3072278"/>
              <a:gd name="connsiteY0" fmla="*/ 121802 h 602559"/>
              <a:gd name="connsiteX1" fmla="*/ 29536 w 3072278"/>
              <a:gd name="connsiteY1" fmla="*/ 171227 h 602559"/>
              <a:gd name="connsiteX2" fmla="*/ 611729 w 3072278"/>
              <a:gd name="connsiteY2" fmla="*/ 568697 h 602559"/>
              <a:gd name="connsiteX3" fmla="*/ 2669288 w 3072278"/>
              <a:gd name="connsiteY3" fmla="*/ 533094 h 602559"/>
              <a:gd name="connsiteX4" fmla="*/ 2922824 w 3072278"/>
              <a:gd name="connsiteY4" fmla="*/ 145630 h 602559"/>
              <a:gd name="connsiteX5" fmla="*/ 926512 w 3072278"/>
              <a:gd name="connsiteY5" fmla="*/ 0 h 602559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1"/>
              <a:gd name="connsiteY0" fmla="*/ 121802 h 570730"/>
              <a:gd name="connsiteX1" fmla="*/ 996 w 3089521"/>
              <a:gd name="connsiteY1" fmla="*/ 244198 h 570730"/>
              <a:gd name="connsiteX2" fmla="*/ 628971 w 3089521"/>
              <a:gd name="connsiteY2" fmla="*/ 523090 h 570730"/>
              <a:gd name="connsiteX3" fmla="*/ 2686530 w 3089521"/>
              <a:gd name="connsiteY3" fmla="*/ 533094 h 570730"/>
              <a:gd name="connsiteX4" fmla="*/ 2940066 w 3089521"/>
              <a:gd name="connsiteY4" fmla="*/ 145630 h 570730"/>
              <a:gd name="connsiteX5" fmla="*/ 943754 w 3089521"/>
              <a:gd name="connsiteY5" fmla="*/ 0 h 57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89521" h="570730">
                <a:moveTo>
                  <a:pt x="1435298" y="121802"/>
                </a:moveTo>
                <a:cubicBezTo>
                  <a:pt x="526839" y="53145"/>
                  <a:pt x="12112" y="130427"/>
                  <a:pt x="996" y="244198"/>
                </a:cubicBezTo>
                <a:cubicBezTo>
                  <a:pt x="-15881" y="384050"/>
                  <a:pt x="181382" y="474941"/>
                  <a:pt x="628971" y="523090"/>
                </a:cubicBezTo>
                <a:cubicBezTo>
                  <a:pt x="1076560" y="571239"/>
                  <a:pt x="2301348" y="596004"/>
                  <a:pt x="2686530" y="533094"/>
                </a:cubicBezTo>
                <a:cubicBezTo>
                  <a:pt x="3071713" y="470184"/>
                  <a:pt x="3230529" y="234479"/>
                  <a:pt x="2940066" y="145630"/>
                </a:cubicBezTo>
                <a:cubicBezTo>
                  <a:pt x="2649603" y="56781"/>
                  <a:pt x="943754" y="0"/>
                  <a:pt x="943754" y="0"/>
                </a:cubicBezTo>
              </a:path>
            </a:pathLst>
          </a:custGeom>
          <a:noFill/>
          <a:ln cap="rnd">
            <a:solidFill>
              <a:srgbClr val="007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A417DAA-E1E0-ED12-69B4-230ABCE5082B}"/>
              </a:ext>
            </a:extLst>
          </p:cNvPr>
          <p:cNvGrpSpPr/>
          <p:nvPr/>
        </p:nvGrpSpPr>
        <p:grpSpPr>
          <a:xfrm>
            <a:off x="1079292" y="1840349"/>
            <a:ext cx="314191" cy="1943471"/>
            <a:chOff x="1079292" y="1840349"/>
            <a:chExt cx="314191" cy="194347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3B3C26C-4FFE-0C3B-1352-38E58CA9F007}"/>
                </a:ext>
              </a:extLst>
            </p:cNvPr>
            <p:cNvGrpSpPr/>
            <p:nvPr/>
          </p:nvGrpSpPr>
          <p:grpSpPr>
            <a:xfrm>
              <a:off x="1079292" y="3445266"/>
              <a:ext cx="309166" cy="338554"/>
              <a:chOff x="1030151" y="3733927"/>
              <a:chExt cx="309166" cy="338554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270148C-F866-178B-6F86-7B92C05D7EE7}"/>
                  </a:ext>
                </a:extLst>
              </p:cNvPr>
              <p:cNvSpPr/>
              <p:nvPr/>
            </p:nvSpPr>
            <p:spPr>
              <a:xfrm>
                <a:off x="1036895" y="3758362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476C9EE-41B2-B4D1-B50E-AF99042771E3}"/>
                  </a:ext>
                </a:extLst>
              </p:cNvPr>
              <p:cNvSpPr txBox="1"/>
              <p:nvPr/>
            </p:nvSpPr>
            <p:spPr>
              <a:xfrm>
                <a:off x="1030151" y="3733927"/>
                <a:ext cx="27111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994DEE7F-B21F-0A91-5CF4-ABC9557DABA4}"/>
                </a:ext>
              </a:extLst>
            </p:cNvPr>
            <p:cNvGrpSpPr/>
            <p:nvPr/>
          </p:nvGrpSpPr>
          <p:grpSpPr>
            <a:xfrm>
              <a:off x="1081012" y="2828094"/>
              <a:ext cx="312471" cy="338554"/>
              <a:chOff x="1026846" y="3107621"/>
              <a:chExt cx="312471" cy="338554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3BC2ADBB-EF06-7175-3B58-D5319A78C575}"/>
                  </a:ext>
                </a:extLst>
              </p:cNvPr>
              <p:cNvSpPr/>
              <p:nvPr/>
            </p:nvSpPr>
            <p:spPr>
              <a:xfrm>
                <a:off x="1036895" y="3132287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87E30EF-9676-6533-7A3E-930C7181829E}"/>
                  </a:ext>
                </a:extLst>
              </p:cNvPr>
              <p:cNvSpPr txBox="1"/>
              <p:nvPr/>
            </p:nvSpPr>
            <p:spPr>
              <a:xfrm>
                <a:off x="1026846" y="3107621"/>
                <a:ext cx="29451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F73DA04-7273-7466-2F6B-432FEDC04005}"/>
                </a:ext>
              </a:extLst>
            </p:cNvPr>
            <p:cNvGrpSpPr/>
            <p:nvPr/>
          </p:nvGrpSpPr>
          <p:grpSpPr>
            <a:xfrm>
              <a:off x="1079293" y="2213964"/>
              <a:ext cx="309167" cy="338554"/>
              <a:chOff x="1030150" y="2473395"/>
              <a:chExt cx="309167" cy="338554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B36C1033-1021-5131-9553-2408BFD94338}"/>
                  </a:ext>
                </a:extLst>
              </p:cNvPr>
              <p:cNvSpPr/>
              <p:nvPr/>
            </p:nvSpPr>
            <p:spPr>
              <a:xfrm>
                <a:off x="1036895" y="2497975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718D66C-4B73-62AF-5F6C-FCEDD05DEE3E}"/>
                  </a:ext>
                </a:extLst>
              </p:cNvPr>
              <p:cNvSpPr txBox="1"/>
              <p:nvPr/>
            </p:nvSpPr>
            <p:spPr>
              <a:xfrm>
                <a:off x="1030150" y="2473395"/>
                <a:ext cx="25101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12DFAB2-A327-155C-F08F-0D08830194D7}"/>
                </a:ext>
              </a:extLst>
            </p:cNvPr>
            <p:cNvGrpSpPr/>
            <p:nvPr/>
          </p:nvGrpSpPr>
          <p:grpSpPr>
            <a:xfrm>
              <a:off x="1079292" y="1840349"/>
              <a:ext cx="314191" cy="338554"/>
              <a:chOff x="1025126" y="1845373"/>
              <a:chExt cx="314191" cy="338554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8DD3542D-E832-012A-AC98-D1F54F9A2456}"/>
                  </a:ext>
                </a:extLst>
              </p:cNvPr>
              <p:cNvSpPr/>
              <p:nvPr/>
            </p:nvSpPr>
            <p:spPr>
              <a:xfrm>
                <a:off x="1036895" y="1880138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0F90B17-6AAE-1003-068C-7BA1A06D816A}"/>
                  </a:ext>
                </a:extLst>
              </p:cNvPr>
              <p:cNvSpPr txBox="1"/>
              <p:nvPr/>
            </p:nvSpPr>
            <p:spPr>
              <a:xfrm>
                <a:off x="1025126" y="1845373"/>
                <a:ext cx="28116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A2D54C32-2958-3DFD-C96D-A9998B6C353E}"/>
              </a:ext>
            </a:extLst>
          </p:cNvPr>
          <p:cNvSpPr txBox="1"/>
          <p:nvPr/>
        </p:nvSpPr>
        <p:spPr>
          <a:xfrm>
            <a:off x="1421197" y="1845711"/>
            <a:ext cx="4066528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24000" marR="3429" indent="-324000">
              <a:spcBef>
                <a:spcPts val="100"/>
              </a:spcBef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The way we feel about ourselves inside.</a:t>
            </a:r>
          </a:p>
          <a:p>
            <a:pPr marR="456057">
              <a:spcAft>
                <a:spcPts val="1000"/>
              </a:spcAft>
              <a:buClr>
                <a:srgbClr val="FFFFFF"/>
              </a:buClr>
              <a:buSzPct val="80000"/>
              <a:tabLst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What our society or culture tells us is the right way to look. </a:t>
            </a:r>
          </a:p>
          <a:p>
            <a:pPr marR="456057">
              <a:spcAft>
                <a:spcPts val="1000"/>
              </a:spcAft>
              <a:buClr>
                <a:srgbClr val="FFFFFF"/>
              </a:buClr>
              <a:buSzPct val="80000"/>
              <a:tabLst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The way we choose to look, dress and express ourselves.</a:t>
            </a:r>
          </a:p>
          <a:p>
            <a:pPr marR="63865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Rules for how everyone needs to dress.</a:t>
            </a:r>
          </a:p>
        </p:txBody>
      </p:sp>
    </p:spTree>
    <p:extLst>
      <p:ext uri="{BB962C8B-B14F-4D97-AF65-F5344CB8AC3E}">
        <p14:creationId xmlns:p14="http://schemas.microsoft.com/office/powerpoint/2010/main" val="365846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>
            <a:extLst>
              <a:ext uri="{FF2B5EF4-FFF2-40B4-BE49-F238E27FC236}">
                <a16:creationId xmlns:a16="http://schemas.microsoft.com/office/drawing/2014/main" id="{D3DB1389-C775-FD21-1E42-F7F443B9B60D}"/>
              </a:ext>
            </a:extLst>
          </p:cNvPr>
          <p:cNvSpPr/>
          <p:nvPr/>
        </p:nvSpPr>
        <p:spPr>
          <a:xfrm flipH="1">
            <a:off x="-4100" y="3441686"/>
            <a:ext cx="9157965" cy="1745553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2739 h 1707818"/>
              <a:gd name="connsiteX1" fmla="*/ 2794101 w 3953468"/>
              <a:gd name="connsiteY1" fmla="*/ 976031 h 1707818"/>
              <a:gd name="connsiteX2" fmla="*/ 3953468 w 3953468"/>
              <a:gd name="connsiteY2" fmla="*/ 1704843 h 1707818"/>
              <a:gd name="connsiteX3" fmla="*/ 1419 w 3953468"/>
              <a:gd name="connsiteY3" fmla="*/ 1707666 h 1707818"/>
              <a:gd name="connsiteX4" fmla="*/ 0 w 3953468"/>
              <a:gd name="connsiteY4" fmla="*/ 2739 h 1707818"/>
              <a:gd name="connsiteX0" fmla="*/ 0 w 3953468"/>
              <a:gd name="connsiteY0" fmla="*/ 2446 h 1707525"/>
              <a:gd name="connsiteX1" fmla="*/ 2794101 w 3953468"/>
              <a:gd name="connsiteY1" fmla="*/ 975738 h 1707525"/>
              <a:gd name="connsiteX2" fmla="*/ 3953468 w 3953468"/>
              <a:gd name="connsiteY2" fmla="*/ 1704550 h 1707525"/>
              <a:gd name="connsiteX3" fmla="*/ 1419 w 3953468"/>
              <a:gd name="connsiteY3" fmla="*/ 1707373 h 1707525"/>
              <a:gd name="connsiteX4" fmla="*/ 0 w 3953468"/>
              <a:gd name="connsiteY4" fmla="*/ 2446 h 1707525"/>
              <a:gd name="connsiteX0" fmla="*/ 0 w 3953468"/>
              <a:gd name="connsiteY0" fmla="*/ 5735 h 1710814"/>
              <a:gd name="connsiteX1" fmla="*/ 2794101 w 3953468"/>
              <a:gd name="connsiteY1" fmla="*/ 979027 h 1710814"/>
              <a:gd name="connsiteX2" fmla="*/ 3953468 w 3953468"/>
              <a:gd name="connsiteY2" fmla="*/ 1707839 h 1710814"/>
              <a:gd name="connsiteX3" fmla="*/ 1419 w 3953468"/>
              <a:gd name="connsiteY3" fmla="*/ 1710662 h 1710814"/>
              <a:gd name="connsiteX4" fmla="*/ 0 w 3953468"/>
              <a:gd name="connsiteY4" fmla="*/ 5735 h 1710814"/>
              <a:gd name="connsiteX0" fmla="*/ 0 w 3953468"/>
              <a:gd name="connsiteY0" fmla="*/ 161597 h 1155589"/>
              <a:gd name="connsiteX1" fmla="*/ 2794101 w 3953468"/>
              <a:gd name="connsiteY1" fmla="*/ 423689 h 1155589"/>
              <a:gd name="connsiteX2" fmla="*/ 3953468 w 3953468"/>
              <a:gd name="connsiteY2" fmla="*/ 1152501 h 1155589"/>
              <a:gd name="connsiteX3" fmla="*/ 1419 w 3953468"/>
              <a:gd name="connsiteY3" fmla="*/ 1155324 h 1155589"/>
              <a:gd name="connsiteX4" fmla="*/ 0 w 3953468"/>
              <a:gd name="connsiteY4" fmla="*/ 161597 h 1155589"/>
              <a:gd name="connsiteX0" fmla="*/ 0 w 3957861"/>
              <a:gd name="connsiteY0" fmla="*/ 82087 h 1238600"/>
              <a:gd name="connsiteX1" fmla="*/ 2798494 w 3957861"/>
              <a:gd name="connsiteY1" fmla="*/ 506739 h 1238600"/>
              <a:gd name="connsiteX2" fmla="*/ 3957861 w 3957861"/>
              <a:gd name="connsiteY2" fmla="*/ 1235551 h 1238600"/>
              <a:gd name="connsiteX3" fmla="*/ 5812 w 3957861"/>
              <a:gd name="connsiteY3" fmla="*/ 1238374 h 1238600"/>
              <a:gd name="connsiteX4" fmla="*/ 0 w 3957861"/>
              <a:gd name="connsiteY4" fmla="*/ 82087 h 1238600"/>
              <a:gd name="connsiteX0" fmla="*/ 0 w 3957861"/>
              <a:gd name="connsiteY0" fmla="*/ 311130 h 1467643"/>
              <a:gd name="connsiteX1" fmla="*/ 2798494 w 3957861"/>
              <a:gd name="connsiteY1" fmla="*/ 735782 h 1467643"/>
              <a:gd name="connsiteX2" fmla="*/ 3957861 w 3957861"/>
              <a:gd name="connsiteY2" fmla="*/ 1464594 h 1467643"/>
              <a:gd name="connsiteX3" fmla="*/ 5812 w 3957861"/>
              <a:gd name="connsiteY3" fmla="*/ 1467417 h 1467643"/>
              <a:gd name="connsiteX4" fmla="*/ 0 w 3957861"/>
              <a:gd name="connsiteY4" fmla="*/ 311130 h 1467643"/>
              <a:gd name="connsiteX0" fmla="*/ 0 w 3957861"/>
              <a:gd name="connsiteY0" fmla="*/ 220486 h 1376999"/>
              <a:gd name="connsiteX1" fmla="*/ 2736996 w 3957861"/>
              <a:gd name="connsiteY1" fmla="*/ 1031218 h 1376999"/>
              <a:gd name="connsiteX2" fmla="*/ 3957861 w 3957861"/>
              <a:gd name="connsiteY2" fmla="*/ 1373950 h 1376999"/>
              <a:gd name="connsiteX3" fmla="*/ 5812 w 3957861"/>
              <a:gd name="connsiteY3" fmla="*/ 1376773 h 1376999"/>
              <a:gd name="connsiteX4" fmla="*/ 0 w 3957861"/>
              <a:gd name="connsiteY4" fmla="*/ 220486 h 1376999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3957861"/>
              <a:gd name="connsiteY0" fmla="*/ 320760 h 1477273"/>
              <a:gd name="connsiteX1" fmla="*/ 2763353 w 3957861"/>
              <a:gd name="connsiteY1" fmla="*/ 714932 h 1477273"/>
              <a:gd name="connsiteX2" fmla="*/ 3957861 w 3957861"/>
              <a:gd name="connsiteY2" fmla="*/ 1474224 h 1477273"/>
              <a:gd name="connsiteX3" fmla="*/ 5812 w 3957861"/>
              <a:gd name="connsiteY3" fmla="*/ 1477047 h 1477273"/>
              <a:gd name="connsiteX4" fmla="*/ 0 w 3957861"/>
              <a:gd name="connsiteY4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7273"/>
              <a:gd name="connsiteX1" fmla="*/ 2763353 w 4112588"/>
              <a:gd name="connsiteY1" fmla="*/ 714932 h 1477273"/>
              <a:gd name="connsiteX2" fmla="*/ 3259415 w 4112588"/>
              <a:gd name="connsiteY2" fmla="*/ 1037780 h 1477273"/>
              <a:gd name="connsiteX3" fmla="*/ 3957861 w 4112588"/>
              <a:gd name="connsiteY3" fmla="*/ 1474224 h 1477273"/>
              <a:gd name="connsiteX4" fmla="*/ 5812 w 4112588"/>
              <a:gd name="connsiteY4" fmla="*/ 1477047 h 1477273"/>
              <a:gd name="connsiteX5" fmla="*/ 0 w 4112588"/>
              <a:gd name="connsiteY5" fmla="*/ 320760 h 1477273"/>
              <a:gd name="connsiteX0" fmla="*/ 0 w 4112588"/>
              <a:gd name="connsiteY0" fmla="*/ 320760 h 1474358"/>
              <a:gd name="connsiteX1" fmla="*/ 2763353 w 4112588"/>
              <a:gd name="connsiteY1" fmla="*/ 714932 h 1474358"/>
              <a:gd name="connsiteX2" fmla="*/ 3259415 w 4112588"/>
              <a:gd name="connsiteY2" fmla="*/ 1037780 h 1474358"/>
              <a:gd name="connsiteX3" fmla="*/ 3957861 w 4112588"/>
              <a:gd name="connsiteY3" fmla="*/ 1474224 h 1474358"/>
              <a:gd name="connsiteX4" fmla="*/ 163951 w 4112588"/>
              <a:gd name="connsiteY4" fmla="*/ 1263687 h 1474358"/>
              <a:gd name="connsiteX5" fmla="*/ 0 w 4112588"/>
              <a:gd name="connsiteY5" fmla="*/ 320760 h 1474358"/>
              <a:gd name="connsiteX0" fmla="*/ 0 w 4112588"/>
              <a:gd name="connsiteY0" fmla="*/ 320760 h 1497589"/>
              <a:gd name="connsiteX1" fmla="*/ 2763353 w 4112588"/>
              <a:gd name="connsiteY1" fmla="*/ 714932 h 1497589"/>
              <a:gd name="connsiteX2" fmla="*/ 3259415 w 4112588"/>
              <a:gd name="connsiteY2" fmla="*/ 1037780 h 1497589"/>
              <a:gd name="connsiteX3" fmla="*/ 3957861 w 4112588"/>
              <a:gd name="connsiteY3" fmla="*/ 1474224 h 1497589"/>
              <a:gd name="connsiteX4" fmla="*/ 5812 w 4112588"/>
              <a:gd name="connsiteY4" fmla="*/ 1497367 h 1497589"/>
              <a:gd name="connsiteX5" fmla="*/ 0 w 4112588"/>
              <a:gd name="connsiteY5" fmla="*/ 320760 h 1497589"/>
              <a:gd name="connsiteX0" fmla="*/ 0 w 4109359"/>
              <a:gd name="connsiteY0" fmla="*/ 320760 h 1497589"/>
              <a:gd name="connsiteX1" fmla="*/ 2763353 w 4109359"/>
              <a:gd name="connsiteY1" fmla="*/ 714932 h 1497589"/>
              <a:gd name="connsiteX2" fmla="*/ 3259415 w 4109359"/>
              <a:gd name="connsiteY2" fmla="*/ 1037780 h 1497589"/>
              <a:gd name="connsiteX3" fmla="*/ 3957861 w 4109359"/>
              <a:gd name="connsiteY3" fmla="*/ 1474224 h 1497589"/>
              <a:gd name="connsiteX4" fmla="*/ 5812 w 4109359"/>
              <a:gd name="connsiteY4" fmla="*/ 1497367 h 1497589"/>
              <a:gd name="connsiteX5" fmla="*/ 0 w 4109359"/>
              <a:gd name="connsiteY5" fmla="*/ 320760 h 1497589"/>
              <a:gd name="connsiteX0" fmla="*/ 0 w 3957861"/>
              <a:gd name="connsiteY0" fmla="*/ 320760 h 1497589"/>
              <a:gd name="connsiteX1" fmla="*/ 2763353 w 3957861"/>
              <a:gd name="connsiteY1" fmla="*/ 714932 h 1497589"/>
              <a:gd name="connsiteX2" fmla="*/ 3259415 w 3957861"/>
              <a:gd name="connsiteY2" fmla="*/ 1037780 h 1497589"/>
              <a:gd name="connsiteX3" fmla="*/ 3957861 w 3957861"/>
              <a:gd name="connsiteY3" fmla="*/ 1474224 h 1497589"/>
              <a:gd name="connsiteX4" fmla="*/ 5812 w 3957861"/>
              <a:gd name="connsiteY4" fmla="*/ 1497367 h 1497589"/>
              <a:gd name="connsiteX5" fmla="*/ 0 w 3957861"/>
              <a:gd name="connsiteY5" fmla="*/ 320760 h 1497589"/>
              <a:gd name="connsiteX0" fmla="*/ 0 w 4214595"/>
              <a:gd name="connsiteY0" fmla="*/ 320760 h 1506272"/>
              <a:gd name="connsiteX1" fmla="*/ 2763353 w 4214595"/>
              <a:gd name="connsiteY1" fmla="*/ 714932 h 1506272"/>
              <a:gd name="connsiteX2" fmla="*/ 3711240 w 4214595"/>
              <a:gd name="connsiteY2" fmla="*/ 1093046 h 1506272"/>
              <a:gd name="connsiteX3" fmla="*/ 3957861 w 4214595"/>
              <a:gd name="connsiteY3" fmla="*/ 1474224 h 1506272"/>
              <a:gd name="connsiteX4" fmla="*/ 5812 w 4214595"/>
              <a:gd name="connsiteY4" fmla="*/ 1497367 h 1506272"/>
              <a:gd name="connsiteX5" fmla="*/ 0 w 4214595"/>
              <a:gd name="connsiteY5" fmla="*/ 320760 h 1506272"/>
              <a:gd name="connsiteX0" fmla="*/ 0 w 4188078"/>
              <a:gd name="connsiteY0" fmla="*/ 320760 h 1506272"/>
              <a:gd name="connsiteX1" fmla="*/ 2763353 w 4188078"/>
              <a:gd name="connsiteY1" fmla="*/ 714932 h 1506272"/>
              <a:gd name="connsiteX2" fmla="*/ 3711240 w 4188078"/>
              <a:gd name="connsiteY2" fmla="*/ 1093046 h 1506272"/>
              <a:gd name="connsiteX3" fmla="*/ 3957861 w 4188078"/>
              <a:gd name="connsiteY3" fmla="*/ 1474224 h 1506272"/>
              <a:gd name="connsiteX4" fmla="*/ 5812 w 4188078"/>
              <a:gd name="connsiteY4" fmla="*/ 1497367 h 1506272"/>
              <a:gd name="connsiteX5" fmla="*/ 0 w 4188078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711240 w 3957861"/>
              <a:gd name="connsiteY2" fmla="*/ 1093046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72352"/>
              <a:gd name="connsiteY0" fmla="*/ 320760 h 1506272"/>
              <a:gd name="connsiteX1" fmla="*/ 2763353 w 3972352"/>
              <a:gd name="connsiteY1" fmla="*/ 714932 h 1506272"/>
              <a:gd name="connsiteX2" fmla="*/ 3948014 w 3972352"/>
              <a:gd name="connsiteY2" fmla="*/ 1203578 h 1506272"/>
              <a:gd name="connsiteX3" fmla="*/ 3957861 w 3972352"/>
              <a:gd name="connsiteY3" fmla="*/ 1474224 h 1506272"/>
              <a:gd name="connsiteX4" fmla="*/ 5812 w 3972352"/>
              <a:gd name="connsiteY4" fmla="*/ 1497367 h 1506272"/>
              <a:gd name="connsiteX5" fmla="*/ 0 w 3972352"/>
              <a:gd name="connsiteY5" fmla="*/ 320760 h 1506272"/>
              <a:gd name="connsiteX0" fmla="*/ 0 w 3957861"/>
              <a:gd name="connsiteY0" fmla="*/ 320760 h 1506272"/>
              <a:gd name="connsiteX1" fmla="*/ 2763353 w 3957861"/>
              <a:gd name="connsiteY1" fmla="*/ 714932 h 1506272"/>
              <a:gd name="connsiteX2" fmla="*/ 3948014 w 3957861"/>
              <a:gd name="connsiteY2" fmla="*/ 1203578 h 1506272"/>
              <a:gd name="connsiteX3" fmla="*/ 3957861 w 3957861"/>
              <a:gd name="connsiteY3" fmla="*/ 1474224 h 1506272"/>
              <a:gd name="connsiteX4" fmla="*/ 5812 w 3957861"/>
              <a:gd name="connsiteY4" fmla="*/ 1497367 h 1506272"/>
              <a:gd name="connsiteX5" fmla="*/ 0 w 3957861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506272"/>
              <a:gd name="connsiteX1" fmla="*/ 2763353 w 3994272"/>
              <a:gd name="connsiteY1" fmla="*/ 714932 h 1506272"/>
              <a:gd name="connsiteX2" fmla="*/ 3948014 w 3994272"/>
              <a:gd name="connsiteY2" fmla="*/ 1203578 h 1506272"/>
              <a:gd name="connsiteX3" fmla="*/ 3957861 w 3994272"/>
              <a:gd name="connsiteY3" fmla="*/ 1474224 h 1506272"/>
              <a:gd name="connsiteX4" fmla="*/ 5812 w 3994272"/>
              <a:gd name="connsiteY4" fmla="*/ 1497367 h 1506272"/>
              <a:gd name="connsiteX5" fmla="*/ 0 w 3994272"/>
              <a:gd name="connsiteY5" fmla="*/ 320760 h 1506272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94272"/>
              <a:gd name="connsiteY0" fmla="*/ 320760 h 1497589"/>
              <a:gd name="connsiteX1" fmla="*/ 2763353 w 3994272"/>
              <a:gd name="connsiteY1" fmla="*/ 714932 h 1497589"/>
              <a:gd name="connsiteX2" fmla="*/ 3948014 w 3994272"/>
              <a:gd name="connsiteY2" fmla="*/ 1203578 h 1497589"/>
              <a:gd name="connsiteX3" fmla="*/ 3957861 w 3994272"/>
              <a:gd name="connsiteY3" fmla="*/ 1474224 h 1497589"/>
              <a:gd name="connsiteX4" fmla="*/ 5812 w 3994272"/>
              <a:gd name="connsiteY4" fmla="*/ 1497367 h 1497589"/>
              <a:gd name="connsiteX5" fmla="*/ 0 w 3994272"/>
              <a:gd name="connsiteY5" fmla="*/ 320760 h 1497589"/>
              <a:gd name="connsiteX0" fmla="*/ 0 w 3961663"/>
              <a:gd name="connsiteY0" fmla="*/ 320760 h 1497589"/>
              <a:gd name="connsiteX1" fmla="*/ 2763353 w 3961663"/>
              <a:gd name="connsiteY1" fmla="*/ 714932 h 1497589"/>
              <a:gd name="connsiteX2" fmla="*/ 3948014 w 3961663"/>
              <a:gd name="connsiteY2" fmla="*/ 1203578 h 1497589"/>
              <a:gd name="connsiteX3" fmla="*/ 3957861 w 3961663"/>
              <a:gd name="connsiteY3" fmla="*/ 1474224 h 1497589"/>
              <a:gd name="connsiteX4" fmla="*/ 5812 w 3961663"/>
              <a:gd name="connsiteY4" fmla="*/ 1497367 h 1497589"/>
              <a:gd name="connsiteX5" fmla="*/ 0 w 3961663"/>
              <a:gd name="connsiteY5" fmla="*/ 320760 h 1497589"/>
              <a:gd name="connsiteX0" fmla="*/ 283248 w 4231262"/>
              <a:gd name="connsiteY0" fmla="*/ 320760 h 1565001"/>
              <a:gd name="connsiteX1" fmla="*/ 3046601 w 4231262"/>
              <a:gd name="connsiteY1" fmla="*/ 714932 h 1565001"/>
              <a:gd name="connsiteX2" fmla="*/ 4231262 w 4231262"/>
              <a:gd name="connsiteY2" fmla="*/ 1203578 h 1565001"/>
              <a:gd name="connsiteX3" fmla="*/ 4183024 w 4231262"/>
              <a:gd name="connsiteY3" fmla="*/ 1430888 h 1565001"/>
              <a:gd name="connsiteX4" fmla="*/ 289060 w 4231262"/>
              <a:gd name="connsiteY4" fmla="*/ 1497367 h 1565001"/>
              <a:gd name="connsiteX5" fmla="*/ 283248 w 4231262"/>
              <a:gd name="connsiteY5" fmla="*/ 320760 h 1565001"/>
              <a:gd name="connsiteX0" fmla="*/ 278113 w 4226127"/>
              <a:gd name="connsiteY0" fmla="*/ 320760 h 1538451"/>
              <a:gd name="connsiteX1" fmla="*/ 3041466 w 4226127"/>
              <a:gd name="connsiteY1" fmla="*/ 714932 h 1538451"/>
              <a:gd name="connsiteX2" fmla="*/ 4226127 w 4226127"/>
              <a:gd name="connsiteY2" fmla="*/ 1203578 h 1538451"/>
              <a:gd name="connsiteX3" fmla="*/ 4108562 w 4226127"/>
              <a:gd name="connsiteY3" fmla="*/ 1292211 h 1538451"/>
              <a:gd name="connsiteX4" fmla="*/ 283925 w 4226127"/>
              <a:gd name="connsiteY4" fmla="*/ 1497367 h 1538451"/>
              <a:gd name="connsiteX5" fmla="*/ 278113 w 4226127"/>
              <a:gd name="connsiteY5" fmla="*/ 320760 h 1538451"/>
              <a:gd name="connsiteX0" fmla="*/ 282831 w 4230845"/>
              <a:gd name="connsiteY0" fmla="*/ 320760 h 1575529"/>
              <a:gd name="connsiteX1" fmla="*/ 3046184 w 4230845"/>
              <a:gd name="connsiteY1" fmla="*/ 714932 h 1575529"/>
              <a:gd name="connsiteX2" fmla="*/ 4230845 w 4230845"/>
              <a:gd name="connsiteY2" fmla="*/ 1203578 h 1575529"/>
              <a:gd name="connsiteX3" fmla="*/ 4176985 w 4230845"/>
              <a:gd name="connsiteY3" fmla="*/ 1469891 h 1575529"/>
              <a:gd name="connsiteX4" fmla="*/ 288643 w 4230845"/>
              <a:gd name="connsiteY4" fmla="*/ 1497367 h 1575529"/>
              <a:gd name="connsiteX5" fmla="*/ 282831 w 4230845"/>
              <a:gd name="connsiteY5" fmla="*/ 320760 h 1575529"/>
              <a:gd name="connsiteX0" fmla="*/ 282831 w 4230845"/>
              <a:gd name="connsiteY0" fmla="*/ 320760 h 1497895"/>
              <a:gd name="connsiteX1" fmla="*/ 3046184 w 4230845"/>
              <a:gd name="connsiteY1" fmla="*/ 714932 h 1497895"/>
              <a:gd name="connsiteX2" fmla="*/ 4230845 w 4230845"/>
              <a:gd name="connsiteY2" fmla="*/ 1203578 h 1497895"/>
              <a:gd name="connsiteX3" fmla="*/ 4176985 w 4230845"/>
              <a:gd name="connsiteY3" fmla="*/ 1469891 h 1497895"/>
              <a:gd name="connsiteX4" fmla="*/ 288643 w 4230845"/>
              <a:gd name="connsiteY4" fmla="*/ 1497367 h 1497895"/>
              <a:gd name="connsiteX5" fmla="*/ 282831 w 4230845"/>
              <a:gd name="connsiteY5" fmla="*/ 320760 h 1497895"/>
              <a:gd name="connsiteX0" fmla="*/ 0 w 3948014"/>
              <a:gd name="connsiteY0" fmla="*/ 320760 h 1497895"/>
              <a:gd name="connsiteX1" fmla="*/ 2763353 w 3948014"/>
              <a:gd name="connsiteY1" fmla="*/ 714932 h 1497895"/>
              <a:gd name="connsiteX2" fmla="*/ 3948014 w 3948014"/>
              <a:gd name="connsiteY2" fmla="*/ 1203578 h 1497895"/>
              <a:gd name="connsiteX3" fmla="*/ 3894154 w 3948014"/>
              <a:gd name="connsiteY3" fmla="*/ 1469891 h 1497895"/>
              <a:gd name="connsiteX4" fmla="*/ 5812 w 3948014"/>
              <a:gd name="connsiteY4" fmla="*/ 1497367 h 1497895"/>
              <a:gd name="connsiteX5" fmla="*/ 0 w 3948014"/>
              <a:gd name="connsiteY5" fmla="*/ 320760 h 1497895"/>
              <a:gd name="connsiteX0" fmla="*/ 0 w 3948014"/>
              <a:gd name="connsiteY0" fmla="*/ 320760 h 1469915"/>
              <a:gd name="connsiteX1" fmla="*/ 2763353 w 3948014"/>
              <a:gd name="connsiteY1" fmla="*/ 714932 h 1469915"/>
              <a:gd name="connsiteX2" fmla="*/ 3948014 w 3948014"/>
              <a:gd name="connsiteY2" fmla="*/ 1203578 h 1469915"/>
              <a:gd name="connsiteX3" fmla="*/ 3894154 w 3948014"/>
              <a:gd name="connsiteY3" fmla="*/ 1469891 h 1469915"/>
              <a:gd name="connsiteX4" fmla="*/ 86381 w 3948014"/>
              <a:gd name="connsiteY4" fmla="*/ 1289352 h 1469915"/>
              <a:gd name="connsiteX5" fmla="*/ 0 w 3948014"/>
              <a:gd name="connsiteY5" fmla="*/ 320760 h 1469915"/>
              <a:gd name="connsiteX0" fmla="*/ 0 w 3948014"/>
              <a:gd name="connsiteY0" fmla="*/ 320760 h 1476930"/>
              <a:gd name="connsiteX1" fmla="*/ 2763353 w 3948014"/>
              <a:gd name="connsiteY1" fmla="*/ 714932 h 1476930"/>
              <a:gd name="connsiteX2" fmla="*/ 3948014 w 3948014"/>
              <a:gd name="connsiteY2" fmla="*/ 1203578 h 1476930"/>
              <a:gd name="connsiteX3" fmla="*/ 3894154 w 3948014"/>
              <a:gd name="connsiteY3" fmla="*/ 1469891 h 1476930"/>
              <a:gd name="connsiteX4" fmla="*/ 3939 w 3948014"/>
              <a:gd name="connsiteY4" fmla="*/ 1475699 h 1476930"/>
              <a:gd name="connsiteX5" fmla="*/ 0 w 3948014"/>
              <a:gd name="connsiteY5" fmla="*/ 320760 h 1476930"/>
              <a:gd name="connsiteX0" fmla="*/ 0 w 3948014"/>
              <a:gd name="connsiteY0" fmla="*/ 320760 h 1475933"/>
              <a:gd name="connsiteX1" fmla="*/ 2763353 w 3948014"/>
              <a:gd name="connsiteY1" fmla="*/ 714932 h 1475933"/>
              <a:gd name="connsiteX2" fmla="*/ 3948014 w 3948014"/>
              <a:gd name="connsiteY2" fmla="*/ 1203578 h 1475933"/>
              <a:gd name="connsiteX3" fmla="*/ 3877291 w 3948014"/>
              <a:gd name="connsiteY3" fmla="*/ 1400553 h 1475933"/>
              <a:gd name="connsiteX4" fmla="*/ 3939 w 3948014"/>
              <a:gd name="connsiteY4" fmla="*/ 1475699 h 1475933"/>
              <a:gd name="connsiteX5" fmla="*/ 0 w 3948014"/>
              <a:gd name="connsiteY5" fmla="*/ 320760 h 1475933"/>
              <a:gd name="connsiteX0" fmla="*/ 0 w 3954939"/>
              <a:gd name="connsiteY0" fmla="*/ 320760 h 1482915"/>
              <a:gd name="connsiteX1" fmla="*/ 2763353 w 3954939"/>
              <a:gd name="connsiteY1" fmla="*/ 714932 h 1482915"/>
              <a:gd name="connsiteX2" fmla="*/ 3948014 w 3954939"/>
              <a:gd name="connsiteY2" fmla="*/ 1203578 h 1482915"/>
              <a:gd name="connsiteX3" fmla="*/ 3950364 w 3954939"/>
              <a:gd name="connsiteY3" fmla="*/ 1482892 h 1482915"/>
              <a:gd name="connsiteX4" fmla="*/ 3939 w 3954939"/>
              <a:gd name="connsiteY4" fmla="*/ 1475699 h 1482915"/>
              <a:gd name="connsiteX5" fmla="*/ 0 w 3954939"/>
              <a:gd name="connsiteY5" fmla="*/ 320760 h 1482915"/>
              <a:gd name="connsiteX0" fmla="*/ 0 w 3952896"/>
              <a:gd name="connsiteY0" fmla="*/ 320760 h 1482915"/>
              <a:gd name="connsiteX1" fmla="*/ 2763353 w 3952896"/>
              <a:gd name="connsiteY1" fmla="*/ 714932 h 1482915"/>
              <a:gd name="connsiteX2" fmla="*/ 3918035 w 3952896"/>
              <a:gd name="connsiteY2" fmla="*/ 1203578 h 1482915"/>
              <a:gd name="connsiteX3" fmla="*/ 3950364 w 3952896"/>
              <a:gd name="connsiteY3" fmla="*/ 1482892 h 1482915"/>
              <a:gd name="connsiteX4" fmla="*/ 3939 w 3952896"/>
              <a:gd name="connsiteY4" fmla="*/ 1475699 h 1482915"/>
              <a:gd name="connsiteX5" fmla="*/ 0 w 3952896"/>
              <a:gd name="connsiteY5" fmla="*/ 320760 h 1482915"/>
              <a:gd name="connsiteX0" fmla="*/ 0 w 3959256"/>
              <a:gd name="connsiteY0" fmla="*/ 320760 h 1482915"/>
              <a:gd name="connsiteX1" fmla="*/ 2763353 w 3959256"/>
              <a:gd name="connsiteY1" fmla="*/ 714932 h 1482915"/>
              <a:gd name="connsiteX2" fmla="*/ 3959256 w 3959256"/>
              <a:gd name="connsiteY2" fmla="*/ 1203578 h 1482915"/>
              <a:gd name="connsiteX3" fmla="*/ 3950364 w 3959256"/>
              <a:gd name="connsiteY3" fmla="*/ 1482892 h 1482915"/>
              <a:gd name="connsiteX4" fmla="*/ 3939 w 3959256"/>
              <a:gd name="connsiteY4" fmla="*/ 1475699 h 1482915"/>
              <a:gd name="connsiteX5" fmla="*/ 0 w 3959256"/>
              <a:gd name="connsiteY5" fmla="*/ 320760 h 1482915"/>
              <a:gd name="connsiteX0" fmla="*/ 0 w 3953403"/>
              <a:gd name="connsiteY0" fmla="*/ 320760 h 1482916"/>
              <a:gd name="connsiteX1" fmla="*/ 2763353 w 3953403"/>
              <a:gd name="connsiteY1" fmla="*/ 714932 h 1482916"/>
              <a:gd name="connsiteX2" fmla="*/ 3929277 w 3953403"/>
              <a:gd name="connsiteY2" fmla="*/ 1216579 h 1482916"/>
              <a:gd name="connsiteX3" fmla="*/ 3950364 w 3953403"/>
              <a:gd name="connsiteY3" fmla="*/ 1482892 h 1482916"/>
              <a:gd name="connsiteX4" fmla="*/ 3939 w 3953403"/>
              <a:gd name="connsiteY4" fmla="*/ 1475699 h 1482916"/>
              <a:gd name="connsiteX5" fmla="*/ 0 w 3953403"/>
              <a:gd name="connsiteY5" fmla="*/ 320760 h 1482916"/>
              <a:gd name="connsiteX0" fmla="*/ 0 w 3952985"/>
              <a:gd name="connsiteY0" fmla="*/ 320760 h 1482925"/>
              <a:gd name="connsiteX1" fmla="*/ 2763353 w 3952985"/>
              <a:gd name="connsiteY1" fmla="*/ 714932 h 1482925"/>
              <a:gd name="connsiteX2" fmla="*/ 3929277 w 3952985"/>
              <a:gd name="connsiteY2" fmla="*/ 1216579 h 1482925"/>
              <a:gd name="connsiteX3" fmla="*/ 3950364 w 3952985"/>
              <a:gd name="connsiteY3" fmla="*/ 1482892 h 1482925"/>
              <a:gd name="connsiteX4" fmla="*/ 3939 w 3952985"/>
              <a:gd name="connsiteY4" fmla="*/ 1475699 h 1482925"/>
              <a:gd name="connsiteX5" fmla="*/ 0 w 3952985"/>
              <a:gd name="connsiteY5" fmla="*/ 320760 h 1482925"/>
              <a:gd name="connsiteX0" fmla="*/ 0 w 3953719"/>
              <a:gd name="connsiteY0" fmla="*/ 320760 h 1482915"/>
              <a:gd name="connsiteX1" fmla="*/ 2763353 w 3953719"/>
              <a:gd name="connsiteY1" fmla="*/ 714932 h 1482915"/>
              <a:gd name="connsiteX2" fmla="*/ 3929277 w 3953719"/>
              <a:gd name="connsiteY2" fmla="*/ 1216579 h 1482915"/>
              <a:gd name="connsiteX3" fmla="*/ 3950364 w 3953719"/>
              <a:gd name="connsiteY3" fmla="*/ 1482892 h 1482915"/>
              <a:gd name="connsiteX4" fmla="*/ 3939 w 3953719"/>
              <a:gd name="connsiteY4" fmla="*/ 1475699 h 1482915"/>
              <a:gd name="connsiteX5" fmla="*/ 0 w 3953719"/>
              <a:gd name="connsiteY5" fmla="*/ 320760 h 1482915"/>
              <a:gd name="connsiteX0" fmla="*/ 0 w 3951326"/>
              <a:gd name="connsiteY0" fmla="*/ 320760 h 1482916"/>
              <a:gd name="connsiteX1" fmla="*/ 2763353 w 3951326"/>
              <a:gd name="connsiteY1" fmla="*/ 714932 h 1482916"/>
              <a:gd name="connsiteX2" fmla="*/ 3801867 w 3951326"/>
              <a:gd name="connsiteY2" fmla="*/ 1225246 h 1482916"/>
              <a:gd name="connsiteX3" fmla="*/ 3950364 w 3951326"/>
              <a:gd name="connsiteY3" fmla="*/ 1482892 h 1482916"/>
              <a:gd name="connsiteX4" fmla="*/ 3939 w 3951326"/>
              <a:gd name="connsiteY4" fmla="*/ 1475699 h 1482916"/>
              <a:gd name="connsiteX5" fmla="*/ 0 w 3951326"/>
              <a:gd name="connsiteY5" fmla="*/ 320760 h 1482916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320760 h 1482914"/>
              <a:gd name="connsiteX1" fmla="*/ 2763353 w 3957901"/>
              <a:gd name="connsiteY1" fmla="*/ 714932 h 1482914"/>
              <a:gd name="connsiteX2" fmla="*/ 3957382 w 3957901"/>
              <a:gd name="connsiteY2" fmla="*/ 1203578 h 1482914"/>
              <a:gd name="connsiteX3" fmla="*/ 3950364 w 3957901"/>
              <a:gd name="connsiteY3" fmla="*/ 1482892 h 1482914"/>
              <a:gd name="connsiteX4" fmla="*/ 3939 w 3957901"/>
              <a:gd name="connsiteY4" fmla="*/ 1475699 h 1482914"/>
              <a:gd name="connsiteX5" fmla="*/ 0 w 3957901"/>
              <a:gd name="connsiteY5" fmla="*/ 320760 h 1482914"/>
              <a:gd name="connsiteX0" fmla="*/ 0 w 3957901"/>
              <a:gd name="connsiteY0" fmla="*/ 225999 h 1388153"/>
              <a:gd name="connsiteX1" fmla="*/ 2692153 w 3957901"/>
              <a:gd name="connsiteY1" fmla="*/ 1005866 h 1388153"/>
              <a:gd name="connsiteX2" fmla="*/ 3957382 w 3957901"/>
              <a:gd name="connsiteY2" fmla="*/ 1108817 h 1388153"/>
              <a:gd name="connsiteX3" fmla="*/ 3950364 w 3957901"/>
              <a:gd name="connsiteY3" fmla="*/ 1388131 h 1388153"/>
              <a:gd name="connsiteX4" fmla="*/ 3939 w 3957901"/>
              <a:gd name="connsiteY4" fmla="*/ 1380938 h 1388153"/>
              <a:gd name="connsiteX5" fmla="*/ 0 w 3957901"/>
              <a:gd name="connsiteY5" fmla="*/ 225999 h 1388153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443056 h 1605210"/>
              <a:gd name="connsiteX1" fmla="*/ 2118806 w 3957901"/>
              <a:gd name="connsiteY1" fmla="*/ 533873 h 1605210"/>
              <a:gd name="connsiteX2" fmla="*/ 3957382 w 3957901"/>
              <a:gd name="connsiteY2" fmla="*/ 1325874 h 1605210"/>
              <a:gd name="connsiteX3" fmla="*/ 3950364 w 3957901"/>
              <a:gd name="connsiteY3" fmla="*/ 1605188 h 1605210"/>
              <a:gd name="connsiteX4" fmla="*/ 3939 w 3957901"/>
              <a:gd name="connsiteY4" fmla="*/ 1597995 h 1605210"/>
              <a:gd name="connsiteX5" fmla="*/ 0 w 3957901"/>
              <a:gd name="connsiteY5" fmla="*/ 443056 h 1605210"/>
              <a:gd name="connsiteX0" fmla="*/ 0 w 3957901"/>
              <a:gd name="connsiteY0" fmla="*/ 282589 h 1444743"/>
              <a:gd name="connsiteX1" fmla="*/ 2118806 w 3957901"/>
              <a:gd name="connsiteY1" fmla="*/ 373406 h 1444743"/>
              <a:gd name="connsiteX2" fmla="*/ 3957382 w 3957901"/>
              <a:gd name="connsiteY2" fmla="*/ 1165407 h 1444743"/>
              <a:gd name="connsiteX3" fmla="*/ 3950364 w 3957901"/>
              <a:gd name="connsiteY3" fmla="*/ 1444721 h 1444743"/>
              <a:gd name="connsiteX4" fmla="*/ 3939 w 3957901"/>
              <a:gd name="connsiteY4" fmla="*/ 1437528 h 1444743"/>
              <a:gd name="connsiteX5" fmla="*/ 0 w 3957901"/>
              <a:gd name="connsiteY5" fmla="*/ 282589 h 1444743"/>
              <a:gd name="connsiteX0" fmla="*/ 0 w 3957901"/>
              <a:gd name="connsiteY0" fmla="*/ 328806 h 1490960"/>
              <a:gd name="connsiteX1" fmla="*/ 2118806 w 3957901"/>
              <a:gd name="connsiteY1" fmla="*/ 419623 h 1490960"/>
              <a:gd name="connsiteX2" fmla="*/ 3957382 w 3957901"/>
              <a:gd name="connsiteY2" fmla="*/ 1211624 h 1490960"/>
              <a:gd name="connsiteX3" fmla="*/ 3950364 w 3957901"/>
              <a:gd name="connsiteY3" fmla="*/ 1490938 h 1490960"/>
              <a:gd name="connsiteX4" fmla="*/ 3939 w 3957901"/>
              <a:gd name="connsiteY4" fmla="*/ 1483745 h 1490960"/>
              <a:gd name="connsiteX5" fmla="*/ 0 w 3957901"/>
              <a:gd name="connsiteY5" fmla="*/ 328806 h 1490960"/>
              <a:gd name="connsiteX0" fmla="*/ 0 w 3957901"/>
              <a:gd name="connsiteY0" fmla="*/ 251798 h 1413952"/>
              <a:gd name="connsiteX1" fmla="*/ 2118806 w 3957901"/>
              <a:gd name="connsiteY1" fmla="*/ 342615 h 1413952"/>
              <a:gd name="connsiteX2" fmla="*/ 3957382 w 3957901"/>
              <a:gd name="connsiteY2" fmla="*/ 1134616 h 1413952"/>
              <a:gd name="connsiteX3" fmla="*/ 3950364 w 3957901"/>
              <a:gd name="connsiteY3" fmla="*/ 1413930 h 1413952"/>
              <a:gd name="connsiteX4" fmla="*/ 3939 w 3957901"/>
              <a:gd name="connsiteY4" fmla="*/ 1406737 h 1413952"/>
              <a:gd name="connsiteX5" fmla="*/ 0 w 3957901"/>
              <a:gd name="connsiteY5" fmla="*/ 251798 h 1413952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592 w 3958493"/>
              <a:gd name="connsiteY0" fmla="*/ 322583 h 1484737"/>
              <a:gd name="connsiteX1" fmla="*/ 2119398 w 3958493"/>
              <a:gd name="connsiteY1" fmla="*/ 413400 h 1484737"/>
              <a:gd name="connsiteX2" fmla="*/ 3957974 w 3958493"/>
              <a:gd name="connsiteY2" fmla="*/ 1205401 h 1484737"/>
              <a:gd name="connsiteX3" fmla="*/ 3950956 w 3958493"/>
              <a:gd name="connsiteY3" fmla="*/ 1484715 h 1484737"/>
              <a:gd name="connsiteX4" fmla="*/ 4531 w 3958493"/>
              <a:gd name="connsiteY4" fmla="*/ 1477522 h 1484737"/>
              <a:gd name="connsiteX5" fmla="*/ 592 w 3958493"/>
              <a:gd name="connsiteY5" fmla="*/ 322583 h 1484737"/>
              <a:gd name="connsiteX0" fmla="*/ 0 w 3957901"/>
              <a:gd name="connsiteY0" fmla="*/ 322583 h 1484737"/>
              <a:gd name="connsiteX1" fmla="*/ 2118806 w 3957901"/>
              <a:gd name="connsiteY1" fmla="*/ 413400 h 1484737"/>
              <a:gd name="connsiteX2" fmla="*/ 3957382 w 3957901"/>
              <a:gd name="connsiteY2" fmla="*/ 1205401 h 1484737"/>
              <a:gd name="connsiteX3" fmla="*/ 3950364 w 3957901"/>
              <a:gd name="connsiteY3" fmla="*/ 1484715 h 1484737"/>
              <a:gd name="connsiteX4" fmla="*/ 3939 w 3957901"/>
              <a:gd name="connsiteY4" fmla="*/ 1477522 h 1484737"/>
              <a:gd name="connsiteX5" fmla="*/ 0 w 3957901"/>
              <a:gd name="connsiteY5" fmla="*/ 322583 h 1484737"/>
              <a:gd name="connsiteX0" fmla="*/ 1605 w 3959506"/>
              <a:gd name="connsiteY0" fmla="*/ 322583 h 1484737"/>
              <a:gd name="connsiteX1" fmla="*/ 2120411 w 3959506"/>
              <a:gd name="connsiteY1" fmla="*/ 413400 h 1484737"/>
              <a:gd name="connsiteX2" fmla="*/ 3958987 w 3959506"/>
              <a:gd name="connsiteY2" fmla="*/ 1205401 h 1484737"/>
              <a:gd name="connsiteX3" fmla="*/ 3951969 w 3959506"/>
              <a:gd name="connsiteY3" fmla="*/ 1484715 h 1484737"/>
              <a:gd name="connsiteX4" fmla="*/ 1998 w 3959506"/>
              <a:gd name="connsiteY4" fmla="*/ 1477522 h 1484737"/>
              <a:gd name="connsiteX5" fmla="*/ 1605 w 3959506"/>
              <a:gd name="connsiteY5" fmla="*/ 322583 h 1484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9506" h="1484737">
                <a:moveTo>
                  <a:pt x="1605" y="322583"/>
                </a:moveTo>
                <a:cubicBezTo>
                  <a:pt x="921197" y="-258042"/>
                  <a:pt x="1475307" y="53276"/>
                  <a:pt x="2120411" y="413400"/>
                </a:cubicBezTo>
                <a:cubicBezTo>
                  <a:pt x="3036510" y="892595"/>
                  <a:pt x="3853586" y="1182859"/>
                  <a:pt x="3958987" y="1205401"/>
                </a:cubicBezTo>
                <a:cubicBezTo>
                  <a:pt x="3953851" y="1196797"/>
                  <a:pt x="3967122" y="1487680"/>
                  <a:pt x="3951969" y="1484715"/>
                </a:cubicBezTo>
                <a:cubicBezTo>
                  <a:pt x="3967702" y="1482764"/>
                  <a:pt x="4973" y="1472324"/>
                  <a:pt x="1998" y="1477522"/>
                </a:cubicBezTo>
                <a:cubicBezTo>
                  <a:pt x="-2481" y="1485348"/>
                  <a:pt x="2029" y="412364"/>
                  <a:pt x="1605" y="322583"/>
                </a:cubicBezTo>
                <a:close/>
              </a:path>
            </a:pathLst>
          </a:custGeom>
          <a:solidFill>
            <a:srgbClr val="FFD5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330FF77-D389-5D1C-2188-CDFDD08E33D8}"/>
              </a:ext>
            </a:extLst>
          </p:cNvPr>
          <p:cNvGrpSpPr/>
          <p:nvPr/>
        </p:nvGrpSpPr>
        <p:grpSpPr>
          <a:xfrm>
            <a:off x="6013504" y="1957585"/>
            <a:ext cx="2693463" cy="2461573"/>
            <a:chOff x="6013504" y="1822177"/>
            <a:chExt cx="2883317" cy="2635082"/>
          </a:xfrm>
        </p:grpSpPr>
        <p:sp>
          <p:nvSpPr>
            <p:cNvPr id="6" name="Round Single Corner Rectangle 5">
              <a:extLst>
                <a:ext uri="{FF2B5EF4-FFF2-40B4-BE49-F238E27FC236}">
                  <a16:creationId xmlns:a16="http://schemas.microsoft.com/office/drawing/2014/main" id="{EF4F7A5E-21FD-D440-CC90-5DD3A873F2BD}"/>
                </a:ext>
              </a:extLst>
            </p:cNvPr>
            <p:cNvSpPr/>
            <p:nvPr/>
          </p:nvSpPr>
          <p:spPr>
            <a:xfrm flipH="1" flipV="1">
              <a:off x="6013504" y="1822177"/>
              <a:ext cx="1441865" cy="2635082"/>
            </a:xfrm>
            <a:prstGeom prst="round1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ound Single Corner Rectangle 6">
              <a:extLst>
                <a:ext uri="{FF2B5EF4-FFF2-40B4-BE49-F238E27FC236}">
                  <a16:creationId xmlns:a16="http://schemas.microsoft.com/office/drawing/2014/main" id="{A424B402-CEC0-0030-6424-B2E56FDB9D6D}"/>
                </a:ext>
              </a:extLst>
            </p:cNvPr>
            <p:cNvSpPr/>
            <p:nvPr/>
          </p:nvSpPr>
          <p:spPr>
            <a:xfrm flipV="1">
              <a:off x="7454956" y="1822177"/>
              <a:ext cx="1441865" cy="2635082"/>
            </a:xfrm>
            <a:prstGeom prst="round1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6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2" y="1022670"/>
            <a:ext cx="805136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What are appearance pressures?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Plus 30">
            <a:extLst>
              <a:ext uri="{FF2B5EF4-FFF2-40B4-BE49-F238E27FC236}">
                <a16:creationId xmlns:a16="http://schemas.microsoft.com/office/drawing/2014/main" id="{41A7CA13-A015-0472-8BA5-18C656926C73}"/>
              </a:ext>
            </a:extLst>
          </p:cNvPr>
          <p:cNvSpPr/>
          <p:nvPr/>
        </p:nvSpPr>
        <p:spPr>
          <a:xfrm>
            <a:off x="6342305" y="352542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3ED582-57CA-E40E-B788-221A7DFC918F}"/>
              </a:ext>
            </a:extLst>
          </p:cNvPr>
          <p:cNvSpPr txBox="1"/>
          <p:nvPr/>
        </p:nvSpPr>
        <p:spPr>
          <a:xfrm>
            <a:off x="982681" y="646724"/>
            <a:ext cx="32146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CA" sz="1600" b="1" dirty="0">
                <a:latin typeface="Poppins" pitchFamily="2" charset="77"/>
                <a:cs typeface="Poppins" pitchFamily="2" charset="77"/>
              </a:rPr>
              <a:t>Test your knowledge!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A6310EA5-BAD3-4CC8-9430-67799D5D8071}"/>
              </a:ext>
            </a:extLst>
          </p:cNvPr>
          <p:cNvSpPr/>
          <p:nvPr/>
        </p:nvSpPr>
        <p:spPr>
          <a:xfrm>
            <a:off x="791914" y="523193"/>
            <a:ext cx="2779537" cy="515441"/>
          </a:xfrm>
          <a:custGeom>
            <a:avLst/>
            <a:gdLst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87541 w 3168769"/>
              <a:gd name="connsiteY0" fmla="*/ 140043 h 704941"/>
              <a:gd name="connsiteX1" fmla="*/ 62395 w 3168769"/>
              <a:gd name="connsiteY1" fmla="*/ 189470 h 704941"/>
              <a:gd name="connsiteX2" fmla="*/ 507239 w 3168769"/>
              <a:gd name="connsiteY2" fmla="*/ 650789 h 704941"/>
              <a:gd name="connsiteX3" fmla="*/ 2747930 w 3168769"/>
              <a:gd name="connsiteY3" fmla="*/ 642551 h 704941"/>
              <a:gd name="connsiteX4" fmla="*/ 3019779 w 3168769"/>
              <a:gd name="connsiteY4" fmla="*/ 172995 h 704941"/>
              <a:gd name="connsiteX5" fmla="*/ 1050936 w 3168769"/>
              <a:gd name="connsiteY5" fmla="*/ 0 h 704941"/>
              <a:gd name="connsiteX6" fmla="*/ 1050936 w 3168769"/>
              <a:gd name="connsiteY6" fmla="*/ 0 h 704941"/>
              <a:gd name="connsiteX0" fmla="*/ 1464465 w 3145693"/>
              <a:gd name="connsiteY0" fmla="*/ 140043 h 704941"/>
              <a:gd name="connsiteX1" fmla="*/ 39319 w 3145693"/>
              <a:gd name="connsiteY1" fmla="*/ 189470 h 704941"/>
              <a:gd name="connsiteX2" fmla="*/ 484163 w 3145693"/>
              <a:gd name="connsiteY2" fmla="*/ 650789 h 704941"/>
              <a:gd name="connsiteX3" fmla="*/ 2724854 w 3145693"/>
              <a:gd name="connsiteY3" fmla="*/ 642551 h 704941"/>
              <a:gd name="connsiteX4" fmla="*/ 2996703 w 3145693"/>
              <a:gd name="connsiteY4" fmla="*/ 172995 h 704941"/>
              <a:gd name="connsiteX5" fmla="*/ 1027860 w 3145693"/>
              <a:gd name="connsiteY5" fmla="*/ 0 h 704941"/>
              <a:gd name="connsiteX6" fmla="*/ 1027860 w 3145693"/>
              <a:gd name="connsiteY6" fmla="*/ 0 h 704941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702013"/>
              <a:gd name="connsiteX1" fmla="*/ 45487 w 3106078"/>
              <a:gd name="connsiteY1" fmla="*/ 235077 h 702013"/>
              <a:gd name="connsiteX2" fmla="*/ 444548 w 3106078"/>
              <a:gd name="connsiteY2" fmla="*/ 650789 h 702013"/>
              <a:gd name="connsiteX3" fmla="*/ 2685239 w 3106078"/>
              <a:gd name="connsiteY3" fmla="*/ 642551 h 702013"/>
              <a:gd name="connsiteX4" fmla="*/ 2957088 w 3106078"/>
              <a:gd name="connsiteY4" fmla="*/ 172995 h 702013"/>
              <a:gd name="connsiteX5" fmla="*/ 988245 w 3106078"/>
              <a:gd name="connsiteY5" fmla="*/ 0 h 702013"/>
              <a:gd name="connsiteX6" fmla="*/ 988245 w 3106078"/>
              <a:gd name="connsiteY6" fmla="*/ 0 h 702013"/>
              <a:gd name="connsiteX0" fmla="*/ 1424850 w 3106078"/>
              <a:gd name="connsiteY0" fmla="*/ 140043 h 699154"/>
              <a:gd name="connsiteX1" fmla="*/ 45487 w 3106078"/>
              <a:gd name="connsiteY1" fmla="*/ 280684 h 699154"/>
              <a:gd name="connsiteX2" fmla="*/ 444548 w 3106078"/>
              <a:gd name="connsiteY2" fmla="*/ 650789 h 699154"/>
              <a:gd name="connsiteX3" fmla="*/ 2685239 w 3106078"/>
              <a:gd name="connsiteY3" fmla="*/ 642551 h 699154"/>
              <a:gd name="connsiteX4" fmla="*/ 2957088 w 3106078"/>
              <a:gd name="connsiteY4" fmla="*/ 172995 h 699154"/>
              <a:gd name="connsiteX5" fmla="*/ 988245 w 3106078"/>
              <a:gd name="connsiteY5" fmla="*/ 0 h 699154"/>
              <a:gd name="connsiteX6" fmla="*/ 988245 w 3106078"/>
              <a:gd name="connsiteY6" fmla="*/ 0 h 699154"/>
              <a:gd name="connsiteX0" fmla="*/ 1416986 w 3098214"/>
              <a:gd name="connsiteY0" fmla="*/ 140043 h 699154"/>
              <a:gd name="connsiteX1" fmla="*/ 37623 w 3098214"/>
              <a:gd name="connsiteY1" fmla="*/ 280684 h 699154"/>
              <a:gd name="connsiteX2" fmla="*/ 436684 w 3098214"/>
              <a:gd name="connsiteY2" fmla="*/ 650789 h 699154"/>
              <a:gd name="connsiteX3" fmla="*/ 2677375 w 3098214"/>
              <a:gd name="connsiteY3" fmla="*/ 642551 h 699154"/>
              <a:gd name="connsiteX4" fmla="*/ 2949224 w 3098214"/>
              <a:gd name="connsiteY4" fmla="*/ 172995 h 699154"/>
              <a:gd name="connsiteX5" fmla="*/ 980381 w 3098214"/>
              <a:gd name="connsiteY5" fmla="*/ 0 h 699154"/>
              <a:gd name="connsiteX6" fmla="*/ 980381 w 3098214"/>
              <a:gd name="connsiteY6" fmla="*/ 0 h 699154"/>
              <a:gd name="connsiteX0" fmla="*/ 1416986 w 3084635"/>
              <a:gd name="connsiteY0" fmla="*/ 140043 h 694105"/>
              <a:gd name="connsiteX1" fmla="*/ 37623 w 3084635"/>
              <a:gd name="connsiteY1" fmla="*/ 280684 h 694105"/>
              <a:gd name="connsiteX2" fmla="*/ 436684 w 3084635"/>
              <a:gd name="connsiteY2" fmla="*/ 650789 h 694105"/>
              <a:gd name="connsiteX3" fmla="*/ 2677375 w 3084635"/>
              <a:gd name="connsiteY3" fmla="*/ 642551 h 694105"/>
              <a:gd name="connsiteX4" fmla="*/ 2930911 w 3084635"/>
              <a:gd name="connsiteY4" fmla="*/ 255087 h 694105"/>
              <a:gd name="connsiteX5" fmla="*/ 980381 w 3084635"/>
              <a:gd name="connsiteY5" fmla="*/ 0 h 694105"/>
              <a:gd name="connsiteX6" fmla="*/ 980381 w 3084635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26143 w 3084634"/>
              <a:gd name="connsiteY0" fmla="*/ 231259 h 694105"/>
              <a:gd name="connsiteX1" fmla="*/ 37623 w 3084634"/>
              <a:gd name="connsiteY1" fmla="*/ 280684 h 694105"/>
              <a:gd name="connsiteX2" fmla="*/ 436684 w 3084634"/>
              <a:gd name="connsiteY2" fmla="*/ 650789 h 694105"/>
              <a:gd name="connsiteX3" fmla="*/ 2677375 w 3084634"/>
              <a:gd name="connsiteY3" fmla="*/ 642551 h 694105"/>
              <a:gd name="connsiteX4" fmla="*/ 2930911 w 3084634"/>
              <a:gd name="connsiteY4" fmla="*/ 255087 h 694105"/>
              <a:gd name="connsiteX5" fmla="*/ 980381 w 3084634"/>
              <a:gd name="connsiteY5" fmla="*/ 0 h 694105"/>
              <a:gd name="connsiteX6" fmla="*/ 980381 w 3084634"/>
              <a:gd name="connsiteY6" fmla="*/ 0 h 694105"/>
              <a:gd name="connsiteX0" fmla="*/ 1407738 w 3058580"/>
              <a:gd name="connsiteY0" fmla="*/ 231259 h 712016"/>
              <a:gd name="connsiteX1" fmla="*/ 19218 w 3058580"/>
              <a:gd name="connsiteY1" fmla="*/ 280684 h 712016"/>
              <a:gd name="connsiteX2" fmla="*/ 601411 w 3058580"/>
              <a:gd name="connsiteY2" fmla="*/ 678154 h 712016"/>
              <a:gd name="connsiteX3" fmla="*/ 2658970 w 3058580"/>
              <a:gd name="connsiteY3" fmla="*/ 642551 h 712016"/>
              <a:gd name="connsiteX4" fmla="*/ 2912506 w 3058580"/>
              <a:gd name="connsiteY4" fmla="*/ 255087 h 712016"/>
              <a:gd name="connsiteX5" fmla="*/ 961976 w 3058580"/>
              <a:gd name="connsiteY5" fmla="*/ 0 h 712016"/>
              <a:gd name="connsiteX6" fmla="*/ 961976 w 3058580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72294 w 3068897"/>
              <a:gd name="connsiteY6" fmla="*/ 0 h 712016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6" fmla="*/ 935667 w 3068897"/>
              <a:gd name="connsiteY6" fmla="*/ 100336 h 712016"/>
              <a:gd name="connsiteX0" fmla="*/ 1418056 w 3068897"/>
              <a:gd name="connsiteY0" fmla="*/ 249502 h 730259"/>
              <a:gd name="connsiteX1" fmla="*/ 29536 w 3068897"/>
              <a:gd name="connsiteY1" fmla="*/ 298927 h 730259"/>
              <a:gd name="connsiteX2" fmla="*/ 611729 w 3068897"/>
              <a:gd name="connsiteY2" fmla="*/ 696397 h 730259"/>
              <a:gd name="connsiteX3" fmla="*/ 2669288 w 3068897"/>
              <a:gd name="connsiteY3" fmla="*/ 660794 h 730259"/>
              <a:gd name="connsiteX4" fmla="*/ 2922824 w 3068897"/>
              <a:gd name="connsiteY4" fmla="*/ 273330 h 730259"/>
              <a:gd name="connsiteX5" fmla="*/ 972294 w 3068897"/>
              <a:gd name="connsiteY5" fmla="*/ 18243 h 730259"/>
              <a:gd name="connsiteX6" fmla="*/ 294708 w 3068897"/>
              <a:gd name="connsiteY6" fmla="*/ 0 h 730259"/>
              <a:gd name="connsiteX0" fmla="*/ 1418056 w 3068897"/>
              <a:gd name="connsiteY0" fmla="*/ 231259 h 712016"/>
              <a:gd name="connsiteX1" fmla="*/ 29536 w 3068897"/>
              <a:gd name="connsiteY1" fmla="*/ 280684 h 712016"/>
              <a:gd name="connsiteX2" fmla="*/ 611729 w 3068897"/>
              <a:gd name="connsiteY2" fmla="*/ 678154 h 712016"/>
              <a:gd name="connsiteX3" fmla="*/ 2669288 w 3068897"/>
              <a:gd name="connsiteY3" fmla="*/ 642551 h 712016"/>
              <a:gd name="connsiteX4" fmla="*/ 2922824 w 3068897"/>
              <a:gd name="connsiteY4" fmla="*/ 255087 h 712016"/>
              <a:gd name="connsiteX5" fmla="*/ 972294 w 3068897"/>
              <a:gd name="connsiteY5" fmla="*/ 0 h 712016"/>
              <a:gd name="connsiteX0" fmla="*/ 1418056 w 3072278"/>
              <a:gd name="connsiteY0" fmla="*/ 121802 h 602559"/>
              <a:gd name="connsiteX1" fmla="*/ 29536 w 3072278"/>
              <a:gd name="connsiteY1" fmla="*/ 171227 h 602559"/>
              <a:gd name="connsiteX2" fmla="*/ 611729 w 3072278"/>
              <a:gd name="connsiteY2" fmla="*/ 568697 h 602559"/>
              <a:gd name="connsiteX3" fmla="*/ 2669288 w 3072278"/>
              <a:gd name="connsiteY3" fmla="*/ 533094 h 602559"/>
              <a:gd name="connsiteX4" fmla="*/ 2922824 w 3072278"/>
              <a:gd name="connsiteY4" fmla="*/ 145630 h 602559"/>
              <a:gd name="connsiteX5" fmla="*/ 926512 w 3072278"/>
              <a:gd name="connsiteY5" fmla="*/ 0 h 602559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51571 w 3105793"/>
              <a:gd name="connsiteY0" fmla="*/ 121802 h 597273"/>
              <a:gd name="connsiteX1" fmla="*/ 17269 w 3105793"/>
              <a:gd name="connsiteY1" fmla="*/ 244198 h 597273"/>
              <a:gd name="connsiteX2" fmla="*/ 645244 w 3105793"/>
              <a:gd name="connsiteY2" fmla="*/ 568697 h 597273"/>
              <a:gd name="connsiteX3" fmla="*/ 2702803 w 3105793"/>
              <a:gd name="connsiteY3" fmla="*/ 533094 h 597273"/>
              <a:gd name="connsiteX4" fmla="*/ 2956339 w 3105793"/>
              <a:gd name="connsiteY4" fmla="*/ 145630 h 597273"/>
              <a:gd name="connsiteX5" fmla="*/ 960027 w 3105793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0"/>
              <a:gd name="connsiteY0" fmla="*/ 121802 h 597273"/>
              <a:gd name="connsiteX1" fmla="*/ 996 w 3089520"/>
              <a:gd name="connsiteY1" fmla="*/ 244198 h 597273"/>
              <a:gd name="connsiteX2" fmla="*/ 628971 w 3089520"/>
              <a:gd name="connsiteY2" fmla="*/ 568697 h 597273"/>
              <a:gd name="connsiteX3" fmla="*/ 2686530 w 3089520"/>
              <a:gd name="connsiteY3" fmla="*/ 533094 h 597273"/>
              <a:gd name="connsiteX4" fmla="*/ 2940066 w 3089520"/>
              <a:gd name="connsiteY4" fmla="*/ 145630 h 597273"/>
              <a:gd name="connsiteX5" fmla="*/ 943754 w 3089520"/>
              <a:gd name="connsiteY5" fmla="*/ 0 h 597273"/>
              <a:gd name="connsiteX0" fmla="*/ 1435298 w 3089521"/>
              <a:gd name="connsiteY0" fmla="*/ 121802 h 570730"/>
              <a:gd name="connsiteX1" fmla="*/ 996 w 3089521"/>
              <a:gd name="connsiteY1" fmla="*/ 244198 h 570730"/>
              <a:gd name="connsiteX2" fmla="*/ 628971 w 3089521"/>
              <a:gd name="connsiteY2" fmla="*/ 523090 h 570730"/>
              <a:gd name="connsiteX3" fmla="*/ 2686530 w 3089521"/>
              <a:gd name="connsiteY3" fmla="*/ 533094 h 570730"/>
              <a:gd name="connsiteX4" fmla="*/ 2940066 w 3089521"/>
              <a:gd name="connsiteY4" fmla="*/ 145630 h 570730"/>
              <a:gd name="connsiteX5" fmla="*/ 943754 w 3089521"/>
              <a:gd name="connsiteY5" fmla="*/ 0 h 57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89521" h="570730">
                <a:moveTo>
                  <a:pt x="1435298" y="121802"/>
                </a:moveTo>
                <a:cubicBezTo>
                  <a:pt x="526839" y="53145"/>
                  <a:pt x="12112" y="130427"/>
                  <a:pt x="996" y="244198"/>
                </a:cubicBezTo>
                <a:cubicBezTo>
                  <a:pt x="-15881" y="384050"/>
                  <a:pt x="181382" y="474941"/>
                  <a:pt x="628971" y="523090"/>
                </a:cubicBezTo>
                <a:cubicBezTo>
                  <a:pt x="1076560" y="571239"/>
                  <a:pt x="2301348" y="596004"/>
                  <a:pt x="2686530" y="533094"/>
                </a:cubicBezTo>
                <a:cubicBezTo>
                  <a:pt x="3071713" y="470184"/>
                  <a:pt x="3230529" y="234479"/>
                  <a:pt x="2940066" y="145630"/>
                </a:cubicBezTo>
                <a:cubicBezTo>
                  <a:pt x="2649603" y="56781"/>
                  <a:pt x="943754" y="0"/>
                  <a:pt x="943754" y="0"/>
                </a:cubicBezTo>
              </a:path>
            </a:pathLst>
          </a:custGeom>
          <a:noFill/>
          <a:ln cap="rnd">
            <a:solidFill>
              <a:srgbClr val="0072C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65A443-3D09-2E10-F4E8-57BE0988F3E4}"/>
              </a:ext>
            </a:extLst>
          </p:cNvPr>
          <p:cNvSpPr txBox="1"/>
          <p:nvPr/>
        </p:nvSpPr>
        <p:spPr>
          <a:xfrm>
            <a:off x="1439466" y="1845712"/>
            <a:ext cx="5125926" cy="1992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429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Pressures we feel to look a certain kind of way.</a:t>
            </a:r>
          </a:p>
          <a:p>
            <a:pPr marR="3429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Wanting to ‘look good’ in a way that other people (friends, family, etc.) will compliment.</a:t>
            </a:r>
          </a:p>
          <a:p>
            <a:pPr marR="3429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Trying to look and dress in a way that copies </a:t>
            </a:r>
            <a:b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how other people look and dress</a:t>
            </a:r>
            <a:r>
              <a:rPr lang="en-CA" sz="1600" spc="-27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3429">
              <a:spcAft>
                <a:spcPts val="1000"/>
              </a:spcAft>
              <a:buClr>
                <a:srgbClr val="FFFFFF"/>
              </a:buClr>
              <a:buSzPct val="80000"/>
              <a:tabLst>
                <a:tab pos="308181" algn="l"/>
                <a:tab pos="308610" algn="l"/>
              </a:tabLst>
            </a:pPr>
            <a:r>
              <a:rPr lang="en-CA" sz="1600" dirty="0">
                <a:latin typeface="Arial" panose="020B0604020202020204" pitchFamily="34" charset="0"/>
                <a:cs typeface="Arial" panose="020B0604020202020204" pitchFamily="34" charset="0"/>
              </a:rPr>
              <a:t>All of the above</a:t>
            </a:r>
            <a:r>
              <a:rPr lang="en-CA" sz="1600" spc="-3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C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Donut 3">
            <a:extLst>
              <a:ext uri="{FF2B5EF4-FFF2-40B4-BE49-F238E27FC236}">
                <a16:creationId xmlns:a16="http://schemas.microsoft.com/office/drawing/2014/main" id="{EBF2B187-560A-D694-7E21-B4D33A0CF319}"/>
              </a:ext>
            </a:extLst>
          </p:cNvPr>
          <p:cNvSpPr/>
          <p:nvPr/>
        </p:nvSpPr>
        <p:spPr>
          <a:xfrm rot="5400000">
            <a:off x="4727098" y="4101923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E90EDD4-C58E-3533-1833-B905D58B53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01" y="-1735067"/>
            <a:ext cx="342055" cy="51435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08F7E96-95B0-AB5E-36B3-5A425A385C44}"/>
              </a:ext>
            </a:extLst>
          </p:cNvPr>
          <p:cNvGrpSpPr/>
          <p:nvPr/>
        </p:nvGrpSpPr>
        <p:grpSpPr>
          <a:xfrm>
            <a:off x="1079292" y="1840349"/>
            <a:ext cx="314191" cy="1943471"/>
            <a:chOff x="1079292" y="1840349"/>
            <a:chExt cx="314191" cy="194347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A2F0536-1141-A737-65C7-0FB9D65C1657}"/>
                </a:ext>
              </a:extLst>
            </p:cNvPr>
            <p:cNvGrpSpPr/>
            <p:nvPr/>
          </p:nvGrpSpPr>
          <p:grpSpPr>
            <a:xfrm>
              <a:off x="1079292" y="3445266"/>
              <a:ext cx="309166" cy="338554"/>
              <a:chOff x="1030151" y="3733927"/>
              <a:chExt cx="309166" cy="338554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6CAF3DD-5267-1C07-D76A-4805A9965619}"/>
                  </a:ext>
                </a:extLst>
              </p:cNvPr>
              <p:cNvSpPr/>
              <p:nvPr/>
            </p:nvSpPr>
            <p:spPr>
              <a:xfrm>
                <a:off x="1036895" y="3758362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F69C4C4-3578-1EE2-BE3A-BC6F5DED5BB5}"/>
                  </a:ext>
                </a:extLst>
              </p:cNvPr>
              <p:cNvSpPr txBox="1"/>
              <p:nvPr/>
            </p:nvSpPr>
            <p:spPr>
              <a:xfrm>
                <a:off x="1030151" y="3733927"/>
                <a:ext cx="27111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220C04F-6D33-4E70-DB68-A40ABB704845}"/>
                </a:ext>
              </a:extLst>
            </p:cNvPr>
            <p:cNvGrpSpPr/>
            <p:nvPr/>
          </p:nvGrpSpPr>
          <p:grpSpPr>
            <a:xfrm>
              <a:off x="1081012" y="2828094"/>
              <a:ext cx="312471" cy="338554"/>
              <a:chOff x="1026846" y="3107621"/>
              <a:chExt cx="312471" cy="338554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DF1DDE24-8738-066E-F8A3-9940D9FC00FD}"/>
                  </a:ext>
                </a:extLst>
              </p:cNvPr>
              <p:cNvSpPr/>
              <p:nvPr/>
            </p:nvSpPr>
            <p:spPr>
              <a:xfrm>
                <a:off x="1036895" y="3132287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C0DB581-5298-4809-631A-098442932CAC}"/>
                  </a:ext>
                </a:extLst>
              </p:cNvPr>
              <p:cNvSpPr txBox="1"/>
              <p:nvPr/>
            </p:nvSpPr>
            <p:spPr>
              <a:xfrm>
                <a:off x="1026846" y="3107621"/>
                <a:ext cx="29451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CBF5A9A-D4F9-3BF0-C018-A2DE6F9C25C4}"/>
                </a:ext>
              </a:extLst>
            </p:cNvPr>
            <p:cNvGrpSpPr/>
            <p:nvPr/>
          </p:nvGrpSpPr>
          <p:grpSpPr>
            <a:xfrm>
              <a:off x="1079293" y="2213964"/>
              <a:ext cx="309167" cy="338554"/>
              <a:chOff x="1030150" y="2473395"/>
              <a:chExt cx="309167" cy="338554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C9EB7B1-6A25-223E-7C92-C52EC33A81F3}"/>
                  </a:ext>
                </a:extLst>
              </p:cNvPr>
              <p:cNvSpPr/>
              <p:nvPr/>
            </p:nvSpPr>
            <p:spPr>
              <a:xfrm>
                <a:off x="1036895" y="2497975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4031ED0-8B05-58A4-6995-6C20C21643EF}"/>
                  </a:ext>
                </a:extLst>
              </p:cNvPr>
              <p:cNvSpPr txBox="1"/>
              <p:nvPr/>
            </p:nvSpPr>
            <p:spPr>
              <a:xfrm>
                <a:off x="1030150" y="2473395"/>
                <a:ext cx="25101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87258B0-0031-4D3C-8566-2684EB584FB9}"/>
                </a:ext>
              </a:extLst>
            </p:cNvPr>
            <p:cNvGrpSpPr/>
            <p:nvPr/>
          </p:nvGrpSpPr>
          <p:grpSpPr>
            <a:xfrm>
              <a:off x="1079292" y="1840349"/>
              <a:ext cx="314191" cy="338554"/>
              <a:chOff x="1025126" y="1845373"/>
              <a:chExt cx="314191" cy="338554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05953B1C-5B8B-7D2F-FC92-B276FB18CFCF}"/>
                  </a:ext>
                </a:extLst>
              </p:cNvPr>
              <p:cNvSpPr/>
              <p:nvPr/>
            </p:nvSpPr>
            <p:spPr>
              <a:xfrm>
                <a:off x="1036895" y="1880138"/>
                <a:ext cx="302422" cy="302422"/>
              </a:xfrm>
              <a:prstGeom prst="ellipse">
                <a:avLst/>
              </a:prstGeom>
              <a:solidFill>
                <a:srgbClr val="DC0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4C9BF6CD-8C94-68E1-302E-7979EE0E8489}"/>
                  </a:ext>
                </a:extLst>
              </p:cNvPr>
              <p:cNvSpPr txBox="1"/>
              <p:nvPr/>
            </p:nvSpPr>
            <p:spPr>
              <a:xfrm>
                <a:off x="1025126" y="1845373"/>
                <a:ext cx="28116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24000" marR="456057" indent="-324000">
                  <a:spcBef>
                    <a:spcPts val="100"/>
                  </a:spcBef>
                  <a:spcAft>
                    <a:spcPts val="1000"/>
                  </a:spcAft>
                  <a:buClr>
                    <a:srgbClr val="FFFFFF"/>
                  </a:buClr>
                  <a:buSzPct val="80000"/>
                  <a:tabLst>
                    <a:tab pos="308610" algn="l"/>
                  </a:tabLst>
                </a:pPr>
                <a:r>
                  <a:rPr lang="en-C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endParaRPr lang="en-CA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85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0595D1D1-ADBA-FD41-7BF1-708D88F3C572}"/>
              </a:ext>
            </a:extLst>
          </p:cNvPr>
          <p:cNvSpPr/>
          <p:nvPr/>
        </p:nvSpPr>
        <p:spPr>
          <a:xfrm>
            <a:off x="4494227" y="370630"/>
            <a:ext cx="6310787" cy="4804882"/>
          </a:xfrm>
          <a:prstGeom prst="triangle">
            <a:avLst>
              <a:gd name="adj" fmla="val 50178"/>
            </a:avLst>
          </a:prstGeom>
          <a:solidFill>
            <a:srgbClr val="0072C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276F18-F7BA-7C4F-3373-E2E861790267}"/>
              </a:ext>
            </a:extLst>
          </p:cNvPr>
          <p:cNvSpPr txBox="1"/>
          <p:nvPr/>
        </p:nvSpPr>
        <p:spPr>
          <a:xfrm>
            <a:off x="970713" y="594573"/>
            <a:ext cx="4122680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Body confidence is shaped by our society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FB4B317-030E-6C0E-AA9A-AE9E30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8625DE00-0C30-E826-F036-F873E812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7</a:t>
            </a:fld>
            <a:endParaRPr lang="en-US" sz="800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6FC7C9-2206-56C1-D64F-A51B470AAD4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44AD3B0-B91C-65D4-835D-31A381F0E386}"/>
              </a:ext>
            </a:extLst>
          </p:cNvPr>
          <p:cNvGrpSpPr/>
          <p:nvPr/>
        </p:nvGrpSpPr>
        <p:grpSpPr>
          <a:xfrm>
            <a:off x="1724353" y="3226045"/>
            <a:ext cx="1008117" cy="598632"/>
            <a:chOff x="4227801" y="3792865"/>
            <a:chExt cx="1008117" cy="598632"/>
          </a:xfrm>
          <a:solidFill>
            <a:srgbClr val="0072CE"/>
          </a:solidFill>
        </p:grpSpPr>
        <p:sp>
          <p:nvSpPr>
            <p:cNvPr id="8" name="Donut 3">
              <a:extLst>
                <a:ext uri="{FF2B5EF4-FFF2-40B4-BE49-F238E27FC236}">
                  <a16:creationId xmlns:a16="http://schemas.microsoft.com/office/drawing/2014/main" id="{DA265428-5408-B5DB-C168-391D672F2DD5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ADA56CE-6172-4640-6F78-651A41522AF7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  <a:grpFill/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95808D3E-4436-9153-AC38-85AE4E0C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4D17B26-5C39-163C-5703-1624F3091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grpFill/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Donut 3">
            <a:extLst>
              <a:ext uri="{FF2B5EF4-FFF2-40B4-BE49-F238E27FC236}">
                <a16:creationId xmlns:a16="http://schemas.microsoft.com/office/drawing/2014/main" id="{1E4B9596-DB36-249C-600F-BCA04A8F4B18}"/>
              </a:ext>
            </a:extLst>
          </p:cNvPr>
          <p:cNvSpPr/>
          <p:nvPr/>
        </p:nvSpPr>
        <p:spPr>
          <a:xfrm rot="5400000">
            <a:off x="7933438" y="110014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AC250B7D-4AFD-E394-B551-9EA9CF78F1E0}"/>
              </a:ext>
            </a:extLst>
          </p:cNvPr>
          <p:cNvSpPr/>
          <p:nvPr/>
        </p:nvSpPr>
        <p:spPr>
          <a:xfrm>
            <a:off x="8248072" y="494362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FB86417-A1A2-E0A3-FF57-EDC3714A6BC4}"/>
              </a:ext>
            </a:extLst>
          </p:cNvPr>
          <p:cNvSpPr/>
          <p:nvPr/>
        </p:nvSpPr>
        <p:spPr>
          <a:xfrm>
            <a:off x="6926328" y="780976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9113489-C17D-1868-2BB4-94746DA460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6017851"/>
              </p:ext>
            </p:extLst>
          </p:nvPr>
        </p:nvGraphicFramePr>
        <p:xfrm>
          <a:off x="3848870" y="1563396"/>
          <a:ext cx="4259484" cy="3310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6E62FF89-CC19-3F0B-0746-5691256263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35" y="-708357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2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1558339-78E1-BF38-B853-8CC1905DAF36}"/>
              </a:ext>
            </a:extLst>
          </p:cNvPr>
          <p:cNvSpPr/>
          <p:nvPr/>
        </p:nvSpPr>
        <p:spPr>
          <a:xfrm>
            <a:off x="-1" y="3757399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0DB233-4D0A-7618-3EEF-7587302CC8EF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DC0080">
              <a:alpha val="3041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1AEEA3-CF60-FBA7-7DEC-CBA224605572}"/>
              </a:ext>
            </a:extLst>
          </p:cNvPr>
          <p:cNvGrpSpPr/>
          <p:nvPr/>
        </p:nvGrpSpPr>
        <p:grpSpPr>
          <a:xfrm flipH="1">
            <a:off x="4311030" y="1582555"/>
            <a:ext cx="1008117" cy="598632"/>
            <a:chOff x="4227801" y="3792865"/>
            <a:chExt cx="1008117" cy="598632"/>
          </a:xfrm>
        </p:grpSpPr>
        <p:sp>
          <p:nvSpPr>
            <p:cNvPr id="17" name="Donut 3">
              <a:extLst>
                <a:ext uri="{FF2B5EF4-FFF2-40B4-BE49-F238E27FC236}">
                  <a16:creationId xmlns:a16="http://schemas.microsoft.com/office/drawing/2014/main" id="{4F67E1EB-9F4A-61E5-0BA7-F818806107CF}"/>
                </a:ext>
              </a:extLst>
            </p:cNvPr>
            <p:cNvSpPr/>
            <p:nvPr/>
          </p:nvSpPr>
          <p:spPr>
            <a:xfrm rot="5400000">
              <a:off x="4227801" y="3792865"/>
              <a:ext cx="269298" cy="269298"/>
            </a:xfrm>
            <a:custGeom>
              <a:avLst/>
              <a:gdLst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407894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2202 w 1631576"/>
                <a:gd name="connsiteY8" fmla="*/ 250115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407894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407894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192741 w 1631576"/>
                <a:gd name="connsiteY5" fmla="*/ 815788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192741 w 1631576"/>
                <a:gd name="connsiteY9" fmla="*/ 815788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223682 w 1631576"/>
                <a:gd name="connsiteY7" fmla="*/ 815788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27673 w 1631576"/>
                <a:gd name="connsiteY7" fmla="*/ 819374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413734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223682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2202 w 1631576"/>
                <a:gd name="connsiteY6" fmla="*/ 1342016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08616 w 1631576"/>
                <a:gd name="connsiteY6" fmla="*/ 1460350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  <a:gd name="connsiteX0" fmla="*/ 0 w 1631576"/>
                <a:gd name="connsiteY0" fmla="*/ 815788 h 1631576"/>
                <a:gd name="connsiteX1" fmla="*/ 815788 w 1631576"/>
                <a:gd name="connsiteY1" fmla="*/ 0 h 1631576"/>
                <a:gd name="connsiteX2" fmla="*/ 1631576 w 1631576"/>
                <a:gd name="connsiteY2" fmla="*/ 815788 h 1631576"/>
                <a:gd name="connsiteX3" fmla="*/ 815788 w 1631576"/>
                <a:gd name="connsiteY3" fmla="*/ 1631576 h 1631576"/>
                <a:gd name="connsiteX4" fmla="*/ 0 w 1631576"/>
                <a:gd name="connsiteY4" fmla="*/ 815788 h 1631576"/>
                <a:gd name="connsiteX5" fmla="*/ 268045 w 1631576"/>
                <a:gd name="connsiteY5" fmla="*/ 819374 h 1631576"/>
                <a:gd name="connsiteX6" fmla="*/ 815788 w 1631576"/>
                <a:gd name="connsiteY6" fmla="*/ 1363531 h 1631576"/>
                <a:gd name="connsiteX7" fmla="*/ 1356359 w 1631576"/>
                <a:gd name="connsiteY7" fmla="*/ 826546 h 1631576"/>
                <a:gd name="connsiteX8" fmla="*/ 815788 w 1631576"/>
                <a:gd name="connsiteY8" fmla="*/ 278802 h 1631576"/>
                <a:gd name="connsiteX9" fmla="*/ 268045 w 1631576"/>
                <a:gd name="connsiteY9" fmla="*/ 819374 h 163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1576" h="1631576">
                  <a:moveTo>
                    <a:pt x="0" y="815788"/>
                  </a:moveTo>
                  <a:cubicBezTo>
                    <a:pt x="0" y="365241"/>
                    <a:pt x="365241" y="0"/>
                    <a:pt x="815788" y="0"/>
                  </a:cubicBezTo>
                  <a:cubicBezTo>
                    <a:pt x="1266335" y="0"/>
                    <a:pt x="1631576" y="365241"/>
                    <a:pt x="1631576" y="815788"/>
                  </a:cubicBezTo>
                  <a:cubicBezTo>
                    <a:pt x="1631576" y="1266335"/>
                    <a:pt x="1266335" y="1631576"/>
                    <a:pt x="815788" y="1631576"/>
                  </a:cubicBezTo>
                  <a:cubicBezTo>
                    <a:pt x="365241" y="1631576"/>
                    <a:pt x="0" y="1266335"/>
                    <a:pt x="0" y="815788"/>
                  </a:cubicBezTo>
                  <a:close/>
                  <a:moveTo>
                    <a:pt x="268045" y="819374"/>
                  </a:moveTo>
                  <a:cubicBezTo>
                    <a:pt x="276092" y="1250125"/>
                    <a:pt x="607726" y="1359624"/>
                    <a:pt x="815788" y="1363531"/>
                  </a:cubicBezTo>
                  <a:cubicBezTo>
                    <a:pt x="979245" y="1371898"/>
                    <a:pt x="1349187" y="1238286"/>
                    <a:pt x="1356359" y="826546"/>
                  </a:cubicBezTo>
                  <a:cubicBezTo>
                    <a:pt x="1363531" y="414806"/>
                    <a:pt x="1077465" y="288044"/>
                    <a:pt x="815788" y="278802"/>
                  </a:cubicBezTo>
                  <a:cubicBezTo>
                    <a:pt x="634401" y="274021"/>
                    <a:pt x="259998" y="388623"/>
                    <a:pt x="268045" y="819374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72C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00FE010-B0C1-4A3C-7B18-AADE5AEA038D}"/>
                </a:ext>
              </a:extLst>
            </p:cNvPr>
            <p:cNvGrpSpPr/>
            <p:nvPr/>
          </p:nvGrpSpPr>
          <p:grpSpPr>
            <a:xfrm>
              <a:off x="5016110" y="4186982"/>
              <a:ext cx="219808" cy="204515"/>
              <a:chOff x="5016110" y="4186982"/>
              <a:chExt cx="219808" cy="204515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0D0BE74-E0F8-36CF-0751-E12869B36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6110" y="4186982"/>
                <a:ext cx="204021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B6F8CC98-54E7-1A23-C4DB-510BBB014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16110" y="4186982"/>
                <a:ext cx="219808" cy="204515"/>
              </a:xfrm>
              <a:prstGeom prst="line">
                <a:avLst/>
              </a:prstGeom>
              <a:ln w="25400" cap="rnd">
                <a:solidFill>
                  <a:srgbClr val="0072CE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Plus 21">
            <a:extLst>
              <a:ext uri="{FF2B5EF4-FFF2-40B4-BE49-F238E27FC236}">
                <a16:creationId xmlns:a16="http://schemas.microsoft.com/office/drawing/2014/main" id="{AEE4E08A-CE78-89B3-4E05-AE55F000E4A1}"/>
              </a:ext>
            </a:extLst>
          </p:cNvPr>
          <p:cNvSpPr/>
          <p:nvPr/>
        </p:nvSpPr>
        <p:spPr>
          <a:xfrm flipH="1" flipV="1">
            <a:off x="8291687" y="2767367"/>
            <a:ext cx="241300" cy="242095"/>
          </a:xfrm>
          <a:prstGeom prst="mathPlus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Donut 3">
            <a:extLst>
              <a:ext uri="{FF2B5EF4-FFF2-40B4-BE49-F238E27FC236}">
                <a16:creationId xmlns:a16="http://schemas.microsoft.com/office/drawing/2014/main" id="{FC6E5287-0400-2239-5982-DF9F34448577}"/>
              </a:ext>
            </a:extLst>
          </p:cNvPr>
          <p:cNvSpPr/>
          <p:nvPr/>
        </p:nvSpPr>
        <p:spPr>
          <a:xfrm rot="5400000">
            <a:off x="8565071" y="707830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AC208"/>
              </a:solidFill>
              <a:latin typeface="Arial" panose="020B060402020202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7AFD10A-B026-2092-91C1-712932C5B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-1456661" y="1167903"/>
            <a:ext cx="3229987" cy="31666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8</a:t>
            </a:fld>
            <a:endParaRPr lang="en-US" sz="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20E0193-E318-DD2D-BB6F-8C00DBBF091D}"/>
              </a:ext>
            </a:extLst>
          </p:cNvPr>
          <p:cNvSpPr txBox="1"/>
          <p:nvPr/>
        </p:nvSpPr>
        <p:spPr>
          <a:xfrm>
            <a:off x="970712" y="594573"/>
            <a:ext cx="654171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Defining appearance ideals</a:t>
            </a: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0D5C7BB2-5B52-F91F-F3C3-4EE73F64E3D8}"/>
              </a:ext>
            </a:extLst>
          </p:cNvPr>
          <p:cNvSpPr txBox="1">
            <a:spLocks/>
          </p:cNvSpPr>
          <p:nvPr/>
        </p:nvSpPr>
        <p:spPr>
          <a:xfrm>
            <a:off x="990647" y="1652344"/>
            <a:ext cx="3540191" cy="2545202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How would you describe the “perfect woman”?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How would you describe the “perfect man”?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Who is left out of these two ideals?</a:t>
            </a:r>
          </a:p>
          <a:p>
            <a:pPr marL="126000" indent="-1260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CA" sz="1600" dirty="0">
                <a:cs typeface="Arial" panose="020B0604020202020204" pitchFamily="34" charset="0"/>
              </a:rPr>
              <a:t>• </a:t>
            </a:r>
            <a:r>
              <a:rPr lang="en-US" sz="1600" dirty="0">
                <a:cs typeface="Arial" panose="020B0604020202020204" pitchFamily="34" charset="0"/>
              </a:rPr>
              <a:t>How realistic is it for someone to meet these appearance ideals?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66F75E8-B848-F5C1-843B-77E0785B10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8056" y="1818795"/>
            <a:ext cx="2667369" cy="266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73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  <p:bldP spid="25" grpId="1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F955D850-29A4-E95D-838B-47C2FDDA4A1F}"/>
              </a:ext>
            </a:extLst>
          </p:cNvPr>
          <p:cNvSpPr/>
          <p:nvPr/>
        </p:nvSpPr>
        <p:spPr>
          <a:xfrm>
            <a:off x="-1186" y="3685971"/>
            <a:ext cx="3574966" cy="1457529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  <a:gd name="connsiteX0" fmla="*/ 0 w 3953468"/>
              <a:gd name="connsiteY0" fmla="*/ 7354 h 1712433"/>
              <a:gd name="connsiteX1" fmla="*/ 1868668 w 3953468"/>
              <a:gd name="connsiteY1" fmla="*/ 503373 h 1712433"/>
              <a:gd name="connsiteX2" fmla="*/ 3953468 w 3953468"/>
              <a:gd name="connsiteY2" fmla="*/ 1709458 h 1712433"/>
              <a:gd name="connsiteX3" fmla="*/ 1419 w 3953468"/>
              <a:gd name="connsiteY3" fmla="*/ 1712281 h 1712433"/>
              <a:gd name="connsiteX4" fmla="*/ 0 w 3953468"/>
              <a:gd name="connsiteY4" fmla="*/ 7354 h 171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2433">
                <a:moveTo>
                  <a:pt x="0" y="7354"/>
                </a:moveTo>
                <a:cubicBezTo>
                  <a:pt x="634064" y="-44951"/>
                  <a:pt x="1354119" y="188142"/>
                  <a:pt x="1868668" y="503373"/>
                </a:cubicBezTo>
                <a:cubicBezTo>
                  <a:pt x="2962090" y="1202767"/>
                  <a:pt x="2996129" y="1288845"/>
                  <a:pt x="3953468" y="1709458"/>
                </a:cubicBezTo>
                <a:cubicBezTo>
                  <a:pt x="3924266" y="1716013"/>
                  <a:pt x="19735" y="1709182"/>
                  <a:pt x="1419" y="1712281"/>
                </a:cubicBezTo>
                <a:cubicBezTo>
                  <a:pt x="2377" y="1730759"/>
                  <a:pt x="5937" y="65985"/>
                  <a:pt x="0" y="7354"/>
                </a:cubicBezTo>
                <a:close/>
              </a:path>
            </a:pathLst>
          </a:custGeom>
          <a:solidFill>
            <a:srgbClr val="FFD500">
              <a:alpha val="3013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52BE5B1-895C-C680-2455-2AEB65B37BF5}"/>
              </a:ext>
            </a:extLst>
          </p:cNvPr>
          <p:cNvSpPr/>
          <p:nvPr/>
        </p:nvSpPr>
        <p:spPr>
          <a:xfrm flipH="1" flipV="1">
            <a:off x="7002378" y="0"/>
            <a:ext cx="2141621" cy="1224768"/>
          </a:xfrm>
          <a:custGeom>
            <a:avLst/>
            <a:gdLst>
              <a:gd name="connsiteX0" fmla="*/ 412244 w 4407123"/>
              <a:gd name="connsiteY0" fmla="*/ 39785 h 1942252"/>
              <a:gd name="connsiteX1" fmla="*/ 2638283 w 4407123"/>
              <a:gd name="connsiteY1" fmla="*/ 646886 h 1942252"/>
              <a:gd name="connsiteX2" fmla="*/ 4407123 w 4407123"/>
              <a:gd name="connsiteY2" fmla="*/ 1771148 h 1942252"/>
              <a:gd name="connsiteX3" fmla="*/ 389759 w 4407123"/>
              <a:gd name="connsiteY3" fmla="*/ 1756158 h 1942252"/>
              <a:gd name="connsiteX4" fmla="*/ 412244 w 4407123"/>
              <a:gd name="connsiteY4" fmla="*/ 39785 h 1942252"/>
              <a:gd name="connsiteX0" fmla="*/ 428101 w 4422980"/>
              <a:gd name="connsiteY0" fmla="*/ 39785 h 1855276"/>
              <a:gd name="connsiteX1" fmla="*/ 2654140 w 4422980"/>
              <a:gd name="connsiteY1" fmla="*/ 646886 h 1855276"/>
              <a:gd name="connsiteX2" fmla="*/ 4422980 w 4422980"/>
              <a:gd name="connsiteY2" fmla="*/ 1771148 h 1855276"/>
              <a:gd name="connsiteX3" fmla="*/ 405616 w 4422980"/>
              <a:gd name="connsiteY3" fmla="*/ 1756158 h 1855276"/>
              <a:gd name="connsiteX4" fmla="*/ 428101 w 4422980"/>
              <a:gd name="connsiteY4" fmla="*/ 39785 h 1855276"/>
              <a:gd name="connsiteX0" fmla="*/ 428101 w 4422980"/>
              <a:gd name="connsiteY0" fmla="*/ 39785 h 1778827"/>
              <a:gd name="connsiteX1" fmla="*/ 2654140 w 4422980"/>
              <a:gd name="connsiteY1" fmla="*/ 646886 h 1778827"/>
              <a:gd name="connsiteX2" fmla="*/ 4422980 w 4422980"/>
              <a:gd name="connsiteY2" fmla="*/ 1771148 h 1778827"/>
              <a:gd name="connsiteX3" fmla="*/ 405616 w 4422980"/>
              <a:gd name="connsiteY3" fmla="*/ 1756158 h 1778827"/>
              <a:gd name="connsiteX4" fmla="*/ 428101 w 4422980"/>
              <a:gd name="connsiteY4" fmla="*/ 39785 h 1778827"/>
              <a:gd name="connsiteX0" fmla="*/ 178331 w 4173210"/>
              <a:gd name="connsiteY0" fmla="*/ 39785 h 1776985"/>
              <a:gd name="connsiteX1" fmla="*/ 2404370 w 4173210"/>
              <a:gd name="connsiteY1" fmla="*/ 646886 h 1776985"/>
              <a:gd name="connsiteX2" fmla="*/ 4173210 w 4173210"/>
              <a:gd name="connsiteY2" fmla="*/ 1771148 h 1776985"/>
              <a:gd name="connsiteX3" fmla="*/ 155846 w 4173210"/>
              <a:gd name="connsiteY3" fmla="*/ 1756158 h 1776985"/>
              <a:gd name="connsiteX4" fmla="*/ 178331 w 4173210"/>
              <a:gd name="connsiteY4" fmla="*/ 39785 h 1776985"/>
              <a:gd name="connsiteX0" fmla="*/ 32348 w 4027227"/>
              <a:gd name="connsiteY0" fmla="*/ 76338 h 1813538"/>
              <a:gd name="connsiteX1" fmla="*/ 2258387 w 4027227"/>
              <a:gd name="connsiteY1" fmla="*/ 683439 h 1813538"/>
              <a:gd name="connsiteX2" fmla="*/ 4027227 w 4027227"/>
              <a:gd name="connsiteY2" fmla="*/ 1807701 h 1813538"/>
              <a:gd name="connsiteX3" fmla="*/ 9863 w 4027227"/>
              <a:gd name="connsiteY3" fmla="*/ 1792711 h 1813538"/>
              <a:gd name="connsiteX4" fmla="*/ 32348 w 4027227"/>
              <a:gd name="connsiteY4" fmla="*/ 76338 h 1813538"/>
              <a:gd name="connsiteX0" fmla="*/ 259253 w 4344073"/>
              <a:gd name="connsiteY0" fmla="*/ 78673 h 1898077"/>
              <a:gd name="connsiteX1" fmla="*/ 2575233 w 4344073"/>
              <a:gd name="connsiteY1" fmla="*/ 655793 h 1898077"/>
              <a:gd name="connsiteX2" fmla="*/ 4344073 w 4344073"/>
              <a:gd name="connsiteY2" fmla="*/ 1780055 h 1898077"/>
              <a:gd name="connsiteX3" fmla="*/ 326709 w 4344073"/>
              <a:gd name="connsiteY3" fmla="*/ 1765065 h 1898077"/>
              <a:gd name="connsiteX4" fmla="*/ 259253 w 4344073"/>
              <a:gd name="connsiteY4" fmla="*/ 78673 h 1898077"/>
              <a:gd name="connsiteX0" fmla="*/ 253660 w 4338480"/>
              <a:gd name="connsiteY0" fmla="*/ 78673 h 1898077"/>
              <a:gd name="connsiteX1" fmla="*/ 2569640 w 4338480"/>
              <a:gd name="connsiteY1" fmla="*/ 655793 h 1898077"/>
              <a:gd name="connsiteX2" fmla="*/ 4338480 w 4338480"/>
              <a:gd name="connsiteY2" fmla="*/ 1780055 h 1898077"/>
              <a:gd name="connsiteX3" fmla="*/ 321116 w 4338480"/>
              <a:gd name="connsiteY3" fmla="*/ 1765065 h 1898077"/>
              <a:gd name="connsiteX4" fmla="*/ 253660 w 4338480"/>
              <a:gd name="connsiteY4" fmla="*/ 78673 h 1898077"/>
              <a:gd name="connsiteX0" fmla="*/ 0 w 4084820"/>
              <a:gd name="connsiteY0" fmla="*/ 78673 h 1898077"/>
              <a:gd name="connsiteX1" fmla="*/ 2315980 w 4084820"/>
              <a:gd name="connsiteY1" fmla="*/ 655793 h 1898077"/>
              <a:gd name="connsiteX2" fmla="*/ 4084820 w 4084820"/>
              <a:gd name="connsiteY2" fmla="*/ 1780055 h 1898077"/>
              <a:gd name="connsiteX3" fmla="*/ 67456 w 4084820"/>
              <a:gd name="connsiteY3" fmla="*/ 1765065 h 1898077"/>
              <a:gd name="connsiteX4" fmla="*/ 0 w 4084820"/>
              <a:gd name="connsiteY4" fmla="*/ 78673 h 1898077"/>
              <a:gd name="connsiteX0" fmla="*/ 0 w 4084820"/>
              <a:gd name="connsiteY0" fmla="*/ 78673 h 1781649"/>
              <a:gd name="connsiteX1" fmla="*/ 2315980 w 4084820"/>
              <a:gd name="connsiteY1" fmla="*/ 655793 h 1781649"/>
              <a:gd name="connsiteX2" fmla="*/ 4084820 w 4084820"/>
              <a:gd name="connsiteY2" fmla="*/ 1780055 h 1781649"/>
              <a:gd name="connsiteX3" fmla="*/ 67456 w 4084820"/>
              <a:gd name="connsiteY3" fmla="*/ 1765065 h 1781649"/>
              <a:gd name="connsiteX4" fmla="*/ 0 w 4084820"/>
              <a:gd name="connsiteY4" fmla="*/ 78673 h 1781649"/>
              <a:gd name="connsiteX0" fmla="*/ 0 w 4084820"/>
              <a:gd name="connsiteY0" fmla="*/ 78673 h 1780567"/>
              <a:gd name="connsiteX1" fmla="*/ 2315980 w 4084820"/>
              <a:gd name="connsiteY1" fmla="*/ 655793 h 1780567"/>
              <a:gd name="connsiteX2" fmla="*/ 4084820 w 4084820"/>
              <a:gd name="connsiteY2" fmla="*/ 1780055 h 1780567"/>
              <a:gd name="connsiteX3" fmla="*/ 67456 w 4084820"/>
              <a:gd name="connsiteY3" fmla="*/ 1610686 h 1780567"/>
              <a:gd name="connsiteX4" fmla="*/ 0 w 4084820"/>
              <a:gd name="connsiteY4" fmla="*/ 78673 h 1780567"/>
              <a:gd name="connsiteX0" fmla="*/ 15650 w 4100470"/>
              <a:gd name="connsiteY0" fmla="*/ 78673 h 1781965"/>
              <a:gd name="connsiteX1" fmla="*/ 2331630 w 4100470"/>
              <a:gd name="connsiteY1" fmla="*/ 655793 h 1781965"/>
              <a:gd name="connsiteX2" fmla="*/ 4100470 w 4100470"/>
              <a:gd name="connsiteY2" fmla="*/ 1780055 h 1781965"/>
              <a:gd name="connsiteX3" fmla="*/ 11854 w 4100470"/>
              <a:gd name="connsiteY3" fmla="*/ 1776941 h 1781965"/>
              <a:gd name="connsiteX4" fmla="*/ 15650 w 4100470"/>
              <a:gd name="connsiteY4" fmla="*/ 78673 h 1781965"/>
              <a:gd name="connsiteX0" fmla="*/ 15650 w 4100470"/>
              <a:gd name="connsiteY0" fmla="*/ 76965 h 1775233"/>
              <a:gd name="connsiteX1" fmla="*/ 2331630 w 4100470"/>
              <a:gd name="connsiteY1" fmla="*/ 654085 h 1775233"/>
              <a:gd name="connsiteX2" fmla="*/ 4100470 w 4100470"/>
              <a:gd name="connsiteY2" fmla="*/ 1659593 h 1775233"/>
              <a:gd name="connsiteX3" fmla="*/ 11854 w 4100470"/>
              <a:gd name="connsiteY3" fmla="*/ 1775233 h 1775233"/>
              <a:gd name="connsiteX4" fmla="*/ 15650 w 4100470"/>
              <a:gd name="connsiteY4" fmla="*/ 76965 h 1775233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15650 w 3934215"/>
              <a:gd name="connsiteY0" fmla="*/ 78412 h 1776680"/>
              <a:gd name="connsiteX1" fmla="*/ 2331630 w 3934215"/>
              <a:gd name="connsiteY1" fmla="*/ 655532 h 1776680"/>
              <a:gd name="connsiteX2" fmla="*/ 3934215 w 3934215"/>
              <a:gd name="connsiteY2" fmla="*/ 1761980 h 1776680"/>
              <a:gd name="connsiteX3" fmla="*/ 11854 w 3934215"/>
              <a:gd name="connsiteY3" fmla="*/ 1776680 h 1776680"/>
              <a:gd name="connsiteX4" fmla="*/ 15650 w 3934215"/>
              <a:gd name="connsiteY4" fmla="*/ 78412 h 1776680"/>
              <a:gd name="connsiteX0" fmla="*/ 0 w 3918565"/>
              <a:gd name="connsiteY0" fmla="*/ 78412 h 1762174"/>
              <a:gd name="connsiteX1" fmla="*/ 2315980 w 3918565"/>
              <a:gd name="connsiteY1" fmla="*/ 655532 h 1762174"/>
              <a:gd name="connsiteX2" fmla="*/ 3918565 w 3918565"/>
              <a:gd name="connsiteY2" fmla="*/ 1761980 h 1762174"/>
              <a:gd name="connsiteX3" fmla="*/ 31830 w 3918565"/>
              <a:gd name="connsiteY3" fmla="*/ 1646051 h 1762174"/>
              <a:gd name="connsiteX4" fmla="*/ 0 w 3918565"/>
              <a:gd name="connsiteY4" fmla="*/ 78412 h 1762174"/>
              <a:gd name="connsiteX0" fmla="*/ 7182 w 3925747"/>
              <a:gd name="connsiteY0" fmla="*/ 78412 h 1764804"/>
              <a:gd name="connsiteX1" fmla="*/ 2323162 w 3925747"/>
              <a:gd name="connsiteY1" fmla="*/ 655532 h 1764804"/>
              <a:gd name="connsiteX2" fmla="*/ 3925747 w 3925747"/>
              <a:gd name="connsiteY2" fmla="*/ 1761980 h 1764804"/>
              <a:gd name="connsiteX3" fmla="*/ 15262 w 3925747"/>
              <a:gd name="connsiteY3" fmla="*/ 1764804 h 1764804"/>
              <a:gd name="connsiteX4" fmla="*/ 7182 w 3925747"/>
              <a:gd name="connsiteY4" fmla="*/ 78412 h 1764804"/>
              <a:gd name="connsiteX0" fmla="*/ 7182 w 3925747"/>
              <a:gd name="connsiteY0" fmla="*/ 78412 h 1764943"/>
              <a:gd name="connsiteX1" fmla="*/ 2323162 w 3925747"/>
              <a:gd name="connsiteY1" fmla="*/ 655532 h 1764943"/>
              <a:gd name="connsiteX2" fmla="*/ 3925747 w 3925747"/>
              <a:gd name="connsiteY2" fmla="*/ 1761980 h 1764943"/>
              <a:gd name="connsiteX3" fmla="*/ 15262 w 3925747"/>
              <a:gd name="connsiteY3" fmla="*/ 1764804 h 1764943"/>
              <a:gd name="connsiteX4" fmla="*/ 7182 w 3925747"/>
              <a:gd name="connsiteY4" fmla="*/ 78412 h 1764943"/>
              <a:gd name="connsiteX0" fmla="*/ 0 w 3918565"/>
              <a:gd name="connsiteY0" fmla="*/ 78412 h 1765040"/>
              <a:gd name="connsiteX1" fmla="*/ 2315980 w 3918565"/>
              <a:gd name="connsiteY1" fmla="*/ 655532 h 1765040"/>
              <a:gd name="connsiteX2" fmla="*/ 3918565 w 3918565"/>
              <a:gd name="connsiteY2" fmla="*/ 1761980 h 1765040"/>
              <a:gd name="connsiteX3" fmla="*/ 8080 w 3918565"/>
              <a:gd name="connsiteY3" fmla="*/ 1764804 h 1765040"/>
              <a:gd name="connsiteX4" fmla="*/ 0 w 3918565"/>
              <a:gd name="connsiteY4" fmla="*/ 78412 h 1765040"/>
              <a:gd name="connsiteX0" fmla="*/ 0 w 3918565"/>
              <a:gd name="connsiteY0" fmla="*/ 78412 h 1762181"/>
              <a:gd name="connsiteX1" fmla="*/ 2315980 w 3918565"/>
              <a:gd name="connsiteY1" fmla="*/ 655532 h 1762181"/>
              <a:gd name="connsiteX2" fmla="*/ 3918565 w 3918565"/>
              <a:gd name="connsiteY2" fmla="*/ 1761980 h 1762181"/>
              <a:gd name="connsiteX3" fmla="*/ 322776 w 3918565"/>
              <a:gd name="connsiteY3" fmla="*/ 1616362 h 1762181"/>
              <a:gd name="connsiteX4" fmla="*/ 0 w 3918565"/>
              <a:gd name="connsiteY4" fmla="*/ 78412 h 1762181"/>
              <a:gd name="connsiteX0" fmla="*/ 21608 w 3940173"/>
              <a:gd name="connsiteY0" fmla="*/ 78412 h 1770975"/>
              <a:gd name="connsiteX1" fmla="*/ 2337588 w 3940173"/>
              <a:gd name="connsiteY1" fmla="*/ 655532 h 1770975"/>
              <a:gd name="connsiteX2" fmla="*/ 3940173 w 3940173"/>
              <a:gd name="connsiteY2" fmla="*/ 1761980 h 1770975"/>
              <a:gd name="connsiteX3" fmla="*/ 0 w 3940173"/>
              <a:gd name="connsiteY3" fmla="*/ 1770741 h 1770975"/>
              <a:gd name="connsiteX4" fmla="*/ 21608 w 3940173"/>
              <a:gd name="connsiteY4" fmla="*/ 78412 h 1770975"/>
              <a:gd name="connsiteX0" fmla="*/ 175987 w 3940173"/>
              <a:gd name="connsiteY0" fmla="*/ 77477 h 1781913"/>
              <a:gd name="connsiteX1" fmla="*/ 2337588 w 3940173"/>
              <a:gd name="connsiteY1" fmla="*/ 666472 h 1781913"/>
              <a:gd name="connsiteX2" fmla="*/ 3940173 w 3940173"/>
              <a:gd name="connsiteY2" fmla="*/ 1772920 h 1781913"/>
              <a:gd name="connsiteX3" fmla="*/ 0 w 3940173"/>
              <a:gd name="connsiteY3" fmla="*/ 1781681 h 1781913"/>
              <a:gd name="connsiteX4" fmla="*/ 175987 w 3940173"/>
              <a:gd name="connsiteY4" fmla="*/ 77477 h 1781913"/>
              <a:gd name="connsiteX0" fmla="*/ 15670 w 3940173"/>
              <a:gd name="connsiteY0" fmla="*/ 78413 h 1770976"/>
              <a:gd name="connsiteX1" fmla="*/ 2337588 w 3940173"/>
              <a:gd name="connsiteY1" fmla="*/ 655533 h 1770976"/>
              <a:gd name="connsiteX2" fmla="*/ 3940173 w 3940173"/>
              <a:gd name="connsiteY2" fmla="*/ 1761981 h 1770976"/>
              <a:gd name="connsiteX3" fmla="*/ 0 w 3940173"/>
              <a:gd name="connsiteY3" fmla="*/ 1770742 h 1770976"/>
              <a:gd name="connsiteX4" fmla="*/ 15670 w 3940173"/>
              <a:gd name="connsiteY4" fmla="*/ 78413 h 1770976"/>
              <a:gd name="connsiteX0" fmla="*/ 15670 w 3940173"/>
              <a:gd name="connsiteY0" fmla="*/ 78413 h 1770895"/>
              <a:gd name="connsiteX1" fmla="*/ 2337588 w 3940173"/>
              <a:gd name="connsiteY1" fmla="*/ 655533 h 1770895"/>
              <a:gd name="connsiteX2" fmla="*/ 3940173 w 3940173"/>
              <a:gd name="connsiteY2" fmla="*/ 1761981 h 1770895"/>
              <a:gd name="connsiteX3" fmla="*/ 0 w 3940173"/>
              <a:gd name="connsiteY3" fmla="*/ 1770742 h 1770895"/>
              <a:gd name="connsiteX4" fmla="*/ 15670 w 3940173"/>
              <a:gd name="connsiteY4" fmla="*/ 78413 h 1770895"/>
              <a:gd name="connsiteX0" fmla="*/ 15670 w 3940173"/>
              <a:gd name="connsiteY0" fmla="*/ 0 h 1692482"/>
              <a:gd name="connsiteX1" fmla="*/ 2337588 w 3940173"/>
              <a:gd name="connsiteY1" fmla="*/ 577120 h 1692482"/>
              <a:gd name="connsiteX2" fmla="*/ 3940173 w 3940173"/>
              <a:gd name="connsiteY2" fmla="*/ 1683568 h 1692482"/>
              <a:gd name="connsiteX3" fmla="*/ 0 w 3940173"/>
              <a:gd name="connsiteY3" fmla="*/ 1692329 h 1692482"/>
              <a:gd name="connsiteX4" fmla="*/ 15670 w 3940173"/>
              <a:gd name="connsiteY4" fmla="*/ 0 h 1692482"/>
              <a:gd name="connsiteX0" fmla="*/ 15670 w 3940173"/>
              <a:gd name="connsiteY0" fmla="*/ 273 h 1692755"/>
              <a:gd name="connsiteX1" fmla="*/ 2337588 w 3940173"/>
              <a:gd name="connsiteY1" fmla="*/ 577393 h 1692755"/>
              <a:gd name="connsiteX2" fmla="*/ 3940173 w 3940173"/>
              <a:gd name="connsiteY2" fmla="*/ 1683841 h 1692755"/>
              <a:gd name="connsiteX3" fmla="*/ 0 w 3940173"/>
              <a:gd name="connsiteY3" fmla="*/ 1692602 h 1692755"/>
              <a:gd name="connsiteX4" fmla="*/ 15670 w 3940173"/>
              <a:gd name="connsiteY4" fmla="*/ 273 h 1692755"/>
              <a:gd name="connsiteX0" fmla="*/ 9732 w 3940173"/>
              <a:gd name="connsiteY0" fmla="*/ 257 h 1716487"/>
              <a:gd name="connsiteX1" fmla="*/ 2337588 w 3940173"/>
              <a:gd name="connsiteY1" fmla="*/ 601127 h 1716487"/>
              <a:gd name="connsiteX2" fmla="*/ 3940173 w 3940173"/>
              <a:gd name="connsiteY2" fmla="*/ 1707575 h 1716487"/>
              <a:gd name="connsiteX3" fmla="*/ 0 w 3940173"/>
              <a:gd name="connsiteY3" fmla="*/ 1716336 h 1716487"/>
              <a:gd name="connsiteX4" fmla="*/ 9732 w 3940173"/>
              <a:gd name="connsiteY4" fmla="*/ 257 h 1716487"/>
              <a:gd name="connsiteX0" fmla="*/ 9732 w 3940173"/>
              <a:gd name="connsiteY0" fmla="*/ 0 h 1716230"/>
              <a:gd name="connsiteX1" fmla="*/ 2337588 w 3940173"/>
              <a:gd name="connsiteY1" fmla="*/ 600870 h 1716230"/>
              <a:gd name="connsiteX2" fmla="*/ 3940173 w 3940173"/>
              <a:gd name="connsiteY2" fmla="*/ 1707318 h 1716230"/>
              <a:gd name="connsiteX3" fmla="*/ 0 w 3940173"/>
              <a:gd name="connsiteY3" fmla="*/ 1716079 h 1716230"/>
              <a:gd name="connsiteX4" fmla="*/ 9732 w 3940173"/>
              <a:gd name="connsiteY4" fmla="*/ 0 h 1716230"/>
              <a:gd name="connsiteX0" fmla="*/ 9732 w 3940173"/>
              <a:gd name="connsiteY0" fmla="*/ 5003 h 1721233"/>
              <a:gd name="connsiteX1" fmla="*/ 2337588 w 3940173"/>
              <a:gd name="connsiteY1" fmla="*/ 605873 h 1721233"/>
              <a:gd name="connsiteX2" fmla="*/ 3940173 w 3940173"/>
              <a:gd name="connsiteY2" fmla="*/ 1712321 h 1721233"/>
              <a:gd name="connsiteX3" fmla="*/ 0 w 3940173"/>
              <a:gd name="connsiteY3" fmla="*/ 1721082 h 1721233"/>
              <a:gd name="connsiteX4" fmla="*/ 9732 w 3940173"/>
              <a:gd name="connsiteY4" fmla="*/ 5003 h 1721233"/>
              <a:gd name="connsiteX0" fmla="*/ 9732 w 3750168"/>
              <a:gd name="connsiteY0" fmla="*/ 5003 h 1721233"/>
              <a:gd name="connsiteX1" fmla="*/ 2337588 w 3750168"/>
              <a:gd name="connsiteY1" fmla="*/ 605873 h 1721233"/>
              <a:gd name="connsiteX2" fmla="*/ 3750168 w 3750168"/>
              <a:gd name="connsiteY2" fmla="*/ 1712321 h 1721233"/>
              <a:gd name="connsiteX3" fmla="*/ 0 w 3750168"/>
              <a:gd name="connsiteY3" fmla="*/ 1721082 h 1721233"/>
              <a:gd name="connsiteX4" fmla="*/ 9732 w 3750168"/>
              <a:gd name="connsiteY4" fmla="*/ 5003 h 1721233"/>
              <a:gd name="connsiteX0" fmla="*/ 9732 w 3952049"/>
              <a:gd name="connsiteY0" fmla="*/ 5014 h 1721244"/>
              <a:gd name="connsiteX1" fmla="*/ 2337588 w 3952049"/>
              <a:gd name="connsiteY1" fmla="*/ 605884 h 1721244"/>
              <a:gd name="connsiteX2" fmla="*/ 3952049 w 3952049"/>
              <a:gd name="connsiteY2" fmla="*/ 1718270 h 1721244"/>
              <a:gd name="connsiteX3" fmla="*/ 0 w 3952049"/>
              <a:gd name="connsiteY3" fmla="*/ 1721093 h 1721244"/>
              <a:gd name="connsiteX4" fmla="*/ 9732 w 3952049"/>
              <a:gd name="connsiteY4" fmla="*/ 5014 h 1721244"/>
              <a:gd name="connsiteX0" fmla="*/ 9732 w 3952049"/>
              <a:gd name="connsiteY0" fmla="*/ 4129 h 1720359"/>
              <a:gd name="connsiteX1" fmla="*/ 2123832 w 3952049"/>
              <a:gd name="connsiteY1" fmla="*/ 694064 h 1720359"/>
              <a:gd name="connsiteX2" fmla="*/ 3952049 w 3952049"/>
              <a:gd name="connsiteY2" fmla="*/ 1717385 h 1720359"/>
              <a:gd name="connsiteX3" fmla="*/ 0 w 3952049"/>
              <a:gd name="connsiteY3" fmla="*/ 1720208 h 1720359"/>
              <a:gd name="connsiteX4" fmla="*/ 9732 w 3952049"/>
              <a:gd name="connsiteY4" fmla="*/ 4129 h 1720359"/>
              <a:gd name="connsiteX0" fmla="*/ 9732 w 3952049"/>
              <a:gd name="connsiteY0" fmla="*/ 3307 h 1719537"/>
              <a:gd name="connsiteX1" fmla="*/ 1904139 w 3952049"/>
              <a:gd name="connsiteY1" fmla="*/ 817933 h 1719537"/>
              <a:gd name="connsiteX2" fmla="*/ 3952049 w 3952049"/>
              <a:gd name="connsiteY2" fmla="*/ 1716563 h 1719537"/>
              <a:gd name="connsiteX3" fmla="*/ 0 w 3952049"/>
              <a:gd name="connsiteY3" fmla="*/ 1719386 h 1719537"/>
              <a:gd name="connsiteX4" fmla="*/ 9732 w 3952049"/>
              <a:gd name="connsiteY4" fmla="*/ 3307 h 1719537"/>
              <a:gd name="connsiteX0" fmla="*/ 9732 w 3952049"/>
              <a:gd name="connsiteY0" fmla="*/ 2554 h 1718784"/>
              <a:gd name="connsiteX1" fmla="*/ 2622596 w 3952049"/>
              <a:gd name="connsiteY1" fmla="*/ 1001248 h 1718784"/>
              <a:gd name="connsiteX2" fmla="*/ 3952049 w 3952049"/>
              <a:gd name="connsiteY2" fmla="*/ 1715810 h 1718784"/>
              <a:gd name="connsiteX3" fmla="*/ 0 w 3952049"/>
              <a:gd name="connsiteY3" fmla="*/ 1718633 h 1718784"/>
              <a:gd name="connsiteX4" fmla="*/ 9732 w 3952049"/>
              <a:gd name="connsiteY4" fmla="*/ 2554 h 1718784"/>
              <a:gd name="connsiteX0" fmla="*/ 9732 w 3952049"/>
              <a:gd name="connsiteY0" fmla="*/ 5839 h 1722069"/>
              <a:gd name="connsiteX1" fmla="*/ 2622596 w 3952049"/>
              <a:gd name="connsiteY1" fmla="*/ 1004533 h 1722069"/>
              <a:gd name="connsiteX2" fmla="*/ 3952049 w 3952049"/>
              <a:gd name="connsiteY2" fmla="*/ 1719095 h 1722069"/>
              <a:gd name="connsiteX3" fmla="*/ 0 w 3952049"/>
              <a:gd name="connsiteY3" fmla="*/ 1721918 h 1722069"/>
              <a:gd name="connsiteX4" fmla="*/ 9732 w 3952049"/>
              <a:gd name="connsiteY4" fmla="*/ 5839 h 1722069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3782 h 1720012"/>
              <a:gd name="connsiteX1" fmla="*/ 2622596 w 3952049"/>
              <a:gd name="connsiteY1" fmla="*/ 1002476 h 1720012"/>
              <a:gd name="connsiteX2" fmla="*/ 3952049 w 3952049"/>
              <a:gd name="connsiteY2" fmla="*/ 1717038 h 1720012"/>
              <a:gd name="connsiteX3" fmla="*/ 0 w 3952049"/>
              <a:gd name="connsiteY3" fmla="*/ 1719861 h 1720012"/>
              <a:gd name="connsiteX4" fmla="*/ 9732 w 3952049"/>
              <a:gd name="connsiteY4" fmla="*/ 3782 h 1720012"/>
              <a:gd name="connsiteX0" fmla="*/ 9732 w 3952049"/>
              <a:gd name="connsiteY0" fmla="*/ 4783 h 1721013"/>
              <a:gd name="connsiteX1" fmla="*/ 2622596 w 3952049"/>
              <a:gd name="connsiteY1" fmla="*/ 1003477 h 1721013"/>
              <a:gd name="connsiteX2" fmla="*/ 3952049 w 3952049"/>
              <a:gd name="connsiteY2" fmla="*/ 1718039 h 1721013"/>
              <a:gd name="connsiteX3" fmla="*/ 0 w 3952049"/>
              <a:gd name="connsiteY3" fmla="*/ 1720862 h 1721013"/>
              <a:gd name="connsiteX4" fmla="*/ 9732 w 3952049"/>
              <a:gd name="connsiteY4" fmla="*/ 4783 h 1721013"/>
              <a:gd name="connsiteX0" fmla="*/ 9732 w 3952049"/>
              <a:gd name="connsiteY0" fmla="*/ 3864 h 1720094"/>
              <a:gd name="connsiteX1" fmla="*/ 2622596 w 3952049"/>
              <a:gd name="connsiteY1" fmla="*/ 1002558 h 1720094"/>
              <a:gd name="connsiteX2" fmla="*/ 3952049 w 3952049"/>
              <a:gd name="connsiteY2" fmla="*/ 1717120 h 1720094"/>
              <a:gd name="connsiteX3" fmla="*/ 0 w 3952049"/>
              <a:gd name="connsiteY3" fmla="*/ 1719943 h 1720094"/>
              <a:gd name="connsiteX4" fmla="*/ 9732 w 3952049"/>
              <a:gd name="connsiteY4" fmla="*/ 3864 h 1720094"/>
              <a:gd name="connsiteX0" fmla="*/ 9732 w 3952049"/>
              <a:gd name="connsiteY0" fmla="*/ 4661 h 1720891"/>
              <a:gd name="connsiteX1" fmla="*/ 2622596 w 3952049"/>
              <a:gd name="connsiteY1" fmla="*/ 1003355 h 1720891"/>
              <a:gd name="connsiteX2" fmla="*/ 3952049 w 3952049"/>
              <a:gd name="connsiteY2" fmla="*/ 1717917 h 1720891"/>
              <a:gd name="connsiteX3" fmla="*/ 0 w 3952049"/>
              <a:gd name="connsiteY3" fmla="*/ 1720740 h 1720891"/>
              <a:gd name="connsiteX4" fmla="*/ 9732 w 3952049"/>
              <a:gd name="connsiteY4" fmla="*/ 4661 h 1720891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5694 h 1721924"/>
              <a:gd name="connsiteX1" fmla="*/ 2705723 w 3952049"/>
              <a:gd name="connsiteY1" fmla="*/ 921260 h 1721924"/>
              <a:gd name="connsiteX2" fmla="*/ 3952049 w 3952049"/>
              <a:gd name="connsiteY2" fmla="*/ 1718950 h 1721924"/>
              <a:gd name="connsiteX3" fmla="*/ 0 w 3952049"/>
              <a:gd name="connsiteY3" fmla="*/ 1721773 h 1721924"/>
              <a:gd name="connsiteX4" fmla="*/ 9732 w 3952049"/>
              <a:gd name="connsiteY4" fmla="*/ 5694 h 1721924"/>
              <a:gd name="connsiteX0" fmla="*/ 9732 w 3952049"/>
              <a:gd name="connsiteY0" fmla="*/ 3279 h 1719509"/>
              <a:gd name="connsiteX1" fmla="*/ 2189146 w 3952049"/>
              <a:gd name="connsiteY1" fmla="*/ 1191978 h 1719509"/>
              <a:gd name="connsiteX2" fmla="*/ 3952049 w 3952049"/>
              <a:gd name="connsiteY2" fmla="*/ 1716535 h 1719509"/>
              <a:gd name="connsiteX3" fmla="*/ 0 w 3952049"/>
              <a:gd name="connsiteY3" fmla="*/ 1719358 h 1719509"/>
              <a:gd name="connsiteX4" fmla="*/ 9732 w 3952049"/>
              <a:gd name="connsiteY4" fmla="*/ 3279 h 1719509"/>
              <a:gd name="connsiteX0" fmla="*/ 9732 w 3952049"/>
              <a:gd name="connsiteY0" fmla="*/ 19113 h 1735343"/>
              <a:gd name="connsiteX1" fmla="*/ 1993203 w 3952049"/>
              <a:gd name="connsiteY1" fmla="*/ 637797 h 1735343"/>
              <a:gd name="connsiteX2" fmla="*/ 3952049 w 3952049"/>
              <a:gd name="connsiteY2" fmla="*/ 1732369 h 1735343"/>
              <a:gd name="connsiteX3" fmla="*/ 0 w 3952049"/>
              <a:gd name="connsiteY3" fmla="*/ 1735192 h 1735343"/>
              <a:gd name="connsiteX4" fmla="*/ 9732 w 3952049"/>
              <a:gd name="connsiteY4" fmla="*/ 19113 h 1735343"/>
              <a:gd name="connsiteX0" fmla="*/ 9732 w 3952049"/>
              <a:gd name="connsiteY0" fmla="*/ 6899 h 1723129"/>
              <a:gd name="connsiteX1" fmla="*/ 1993203 w 3952049"/>
              <a:gd name="connsiteY1" fmla="*/ 625583 h 1723129"/>
              <a:gd name="connsiteX2" fmla="*/ 3952049 w 3952049"/>
              <a:gd name="connsiteY2" fmla="*/ 1720155 h 1723129"/>
              <a:gd name="connsiteX3" fmla="*/ 0 w 3952049"/>
              <a:gd name="connsiteY3" fmla="*/ 1722978 h 1723129"/>
              <a:gd name="connsiteX4" fmla="*/ 9732 w 3952049"/>
              <a:gd name="connsiteY4" fmla="*/ 6899 h 1723129"/>
              <a:gd name="connsiteX0" fmla="*/ 9732 w 3952049"/>
              <a:gd name="connsiteY0" fmla="*/ 4140 h 1720370"/>
              <a:gd name="connsiteX1" fmla="*/ 1993203 w 3952049"/>
              <a:gd name="connsiteY1" fmla="*/ 622824 h 1720370"/>
              <a:gd name="connsiteX2" fmla="*/ 3952049 w 3952049"/>
              <a:gd name="connsiteY2" fmla="*/ 1717396 h 1720370"/>
              <a:gd name="connsiteX3" fmla="*/ 0 w 3952049"/>
              <a:gd name="connsiteY3" fmla="*/ 1720219 h 1720370"/>
              <a:gd name="connsiteX4" fmla="*/ 9732 w 3952049"/>
              <a:gd name="connsiteY4" fmla="*/ 4140 h 172037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080 h 1721310"/>
              <a:gd name="connsiteX1" fmla="*/ 1993203 w 3952049"/>
              <a:gd name="connsiteY1" fmla="*/ 623764 h 1721310"/>
              <a:gd name="connsiteX2" fmla="*/ 3952049 w 3952049"/>
              <a:gd name="connsiteY2" fmla="*/ 1718336 h 1721310"/>
              <a:gd name="connsiteX3" fmla="*/ 0 w 3952049"/>
              <a:gd name="connsiteY3" fmla="*/ 1721159 h 1721310"/>
              <a:gd name="connsiteX4" fmla="*/ 9732 w 3952049"/>
              <a:gd name="connsiteY4" fmla="*/ 5080 h 1721310"/>
              <a:gd name="connsiteX0" fmla="*/ 9732 w 3952049"/>
              <a:gd name="connsiteY0" fmla="*/ 5227 h 1721457"/>
              <a:gd name="connsiteX1" fmla="*/ 1993203 w 3952049"/>
              <a:gd name="connsiteY1" fmla="*/ 623911 h 1721457"/>
              <a:gd name="connsiteX2" fmla="*/ 3952049 w 3952049"/>
              <a:gd name="connsiteY2" fmla="*/ 1718483 h 1721457"/>
              <a:gd name="connsiteX3" fmla="*/ 0 w 3952049"/>
              <a:gd name="connsiteY3" fmla="*/ 1721306 h 1721457"/>
              <a:gd name="connsiteX4" fmla="*/ 9732 w 3952049"/>
              <a:gd name="connsiteY4" fmla="*/ 5227 h 1721457"/>
              <a:gd name="connsiteX0" fmla="*/ 9732 w 3952049"/>
              <a:gd name="connsiteY0" fmla="*/ 5010 h 1721240"/>
              <a:gd name="connsiteX1" fmla="*/ 1993203 w 3952049"/>
              <a:gd name="connsiteY1" fmla="*/ 623694 h 1721240"/>
              <a:gd name="connsiteX2" fmla="*/ 3952049 w 3952049"/>
              <a:gd name="connsiteY2" fmla="*/ 1718266 h 1721240"/>
              <a:gd name="connsiteX3" fmla="*/ 0 w 3952049"/>
              <a:gd name="connsiteY3" fmla="*/ 1721089 h 1721240"/>
              <a:gd name="connsiteX4" fmla="*/ 9732 w 3952049"/>
              <a:gd name="connsiteY4" fmla="*/ 5010 h 1721240"/>
              <a:gd name="connsiteX0" fmla="*/ 9732 w 3952049"/>
              <a:gd name="connsiteY0" fmla="*/ 5153 h 1721383"/>
              <a:gd name="connsiteX1" fmla="*/ 1993203 w 3952049"/>
              <a:gd name="connsiteY1" fmla="*/ 623837 h 1721383"/>
              <a:gd name="connsiteX2" fmla="*/ 3952049 w 3952049"/>
              <a:gd name="connsiteY2" fmla="*/ 1718409 h 1721383"/>
              <a:gd name="connsiteX3" fmla="*/ 0 w 3952049"/>
              <a:gd name="connsiteY3" fmla="*/ 1721232 h 1721383"/>
              <a:gd name="connsiteX4" fmla="*/ 9732 w 3952049"/>
              <a:gd name="connsiteY4" fmla="*/ 5153 h 1721383"/>
              <a:gd name="connsiteX0" fmla="*/ 0 w 3959044"/>
              <a:gd name="connsiteY0" fmla="*/ 5225 h 1715880"/>
              <a:gd name="connsiteX1" fmla="*/ 2000198 w 3959044"/>
              <a:gd name="connsiteY1" fmla="*/ 618333 h 1715880"/>
              <a:gd name="connsiteX2" fmla="*/ 3959044 w 3959044"/>
              <a:gd name="connsiteY2" fmla="*/ 1712905 h 1715880"/>
              <a:gd name="connsiteX3" fmla="*/ 6995 w 3959044"/>
              <a:gd name="connsiteY3" fmla="*/ 1715728 h 1715880"/>
              <a:gd name="connsiteX4" fmla="*/ 0 w 3959044"/>
              <a:gd name="connsiteY4" fmla="*/ 5225 h 1715880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5299 h 1710378"/>
              <a:gd name="connsiteX1" fmla="*/ 1994622 w 3953468"/>
              <a:gd name="connsiteY1" fmla="*/ 612831 h 1710378"/>
              <a:gd name="connsiteX2" fmla="*/ 3953468 w 3953468"/>
              <a:gd name="connsiteY2" fmla="*/ 1707403 h 1710378"/>
              <a:gd name="connsiteX3" fmla="*/ 1419 w 3953468"/>
              <a:gd name="connsiteY3" fmla="*/ 1710226 h 1710378"/>
              <a:gd name="connsiteX4" fmla="*/ 0 w 3953468"/>
              <a:gd name="connsiteY4" fmla="*/ 5299 h 1710378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  <a:gd name="connsiteX0" fmla="*/ 0 w 3953468"/>
              <a:gd name="connsiteY0" fmla="*/ 6085 h 1711164"/>
              <a:gd name="connsiteX1" fmla="*/ 2536812 w 3953468"/>
              <a:gd name="connsiteY1" fmla="*/ 562324 h 1711164"/>
              <a:gd name="connsiteX2" fmla="*/ 3953468 w 3953468"/>
              <a:gd name="connsiteY2" fmla="*/ 1708189 h 1711164"/>
              <a:gd name="connsiteX3" fmla="*/ 1419 w 3953468"/>
              <a:gd name="connsiteY3" fmla="*/ 1711012 h 1711164"/>
              <a:gd name="connsiteX4" fmla="*/ 0 w 3953468"/>
              <a:gd name="connsiteY4" fmla="*/ 6085 h 171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3468" h="1711164">
                <a:moveTo>
                  <a:pt x="0" y="6085"/>
                </a:moveTo>
                <a:cubicBezTo>
                  <a:pt x="634064" y="-46220"/>
                  <a:pt x="2022263" y="247093"/>
                  <a:pt x="2536812" y="562324"/>
                </a:cubicBezTo>
                <a:cubicBezTo>
                  <a:pt x="2862132" y="723134"/>
                  <a:pt x="3469954" y="1172352"/>
                  <a:pt x="3953468" y="1708189"/>
                </a:cubicBezTo>
                <a:cubicBezTo>
                  <a:pt x="3924266" y="1714744"/>
                  <a:pt x="19735" y="1707913"/>
                  <a:pt x="1419" y="1711012"/>
                </a:cubicBezTo>
                <a:cubicBezTo>
                  <a:pt x="2377" y="1729490"/>
                  <a:pt x="5937" y="64716"/>
                  <a:pt x="0" y="6085"/>
                </a:cubicBezTo>
                <a:close/>
              </a:path>
            </a:pathLst>
          </a:cu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" name="Donut 3">
            <a:extLst>
              <a:ext uri="{FF2B5EF4-FFF2-40B4-BE49-F238E27FC236}">
                <a16:creationId xmlns:a16="http://schemas.microsoft.com/office/drawing/2014/main" id="{9855662D-B3BD-28EB-F709-43DCC84914CC}"/>
              </a:ext>
            </a:extLst>
          </p:cNvPr>
          <p:cNvSpPr/>
          <p:nvPr/>
        </p:nvSpPr>
        <p:spPr>
          <a:xfrm rot="5400000">
            <a:off x="8075052" y="1003659"/>
            <a:ext cx="1631576" cy="1631576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DC0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ADB98F7-0B10-3234-3FD2-4CBED9CE2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800" dirty="0"/>
              <a:t>Plan International Canada - Confident Me - Session 1 of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8EF742-4E45-A72C-F67F-FC47931E8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F791-C2C3-1B49-8D35-B3AD0296751D}" type="slidenum">
              <a:rPr lang="en-US" sz="800" smtClean="0"/>
              <a:t>9</a:t>
            </a:fld>
            <a:endParaRPr 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12A54-6DA3-EEDE-278E-0DE328B59FED}"/>
              </a:ext>
            </a:extLst>
          </p:cNvPr>
          <p:cNvSpPr txBox="1"/>
          <p:nvPr/>
        </p:nvSpPr>
        <p:spPr>
          <a:xfrm>
            <a:off x="970710" y="594574"/>
            <a:ext cx="631240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CE"/>
                </a:solidFill>
                <a:latin typeface="Poppins" pitchFamily="2" charset="77"/>
                <a:cs typeface="Poppins" pitchFamily="2" charset="77"/>
              </a:rPr>
              <a:t>Trying to meet appearance ideals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E174E23-BAC2-B326-43E7-2527E4B7FE30}"/>
              </a:ext>
            </a:extLst>
          </p:cNvPr>
          <p:cNvCxnSpPr>
            <a:cxnSpLocks/>
          </p:cNvCxnSpPr>
          <p:nvPr/>
        </p:nvCxnSpPr>
        <p:spPr>
          <a:xfrm flipH="1">
            <a:off x="591671" y="4794157"/>
            <a:ext cx="79236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onut 3">
            <a:extLst>
              <a:ext uri="{FF2B5EF4-FFF2-40B4-BE49-F238E27FC236}">
                <a16:creationId xmlns:a16="http://schemas.microsoft.com/office/drawing/2014/main" id="{A12F7CD1-DE7B-DBFF-8BFD-73C0FDEF1598}"/>
              </a:ext>
            </a:extLst>
          </p:cNvPr>
          <p:cNvSpPr/>
          <p:nvPr/>
        </p:nvSpPr>
        <p:spPr>
          <a:xfrm rot="5400000">
            <a:off x="4863766" y="-360524"/>
            <a:ext cx="269298" cy="269298"/>
          </a:xfrm>
          <a:custGeom>
            <a:avLst/>
            <a:gdLst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407894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2202 w 1631576"/>
              <a:gd name="connsiteY8" fmla="*/ 250115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407894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407894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192741 w 1631576"/>
              <a:gd name="connsiteY5" fmla="*/ 815788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192741 w 1631576"/>
              <a:gd name="connsiteY9" fmla="*/ 815788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223682 w 1631576"/>
              <a:gd name="connsiteY7" fmla="*/ 815788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27673 w 1631576"/>
              <a:gd name="connsiteY7" fmla="*/ 819374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413734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223682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2202 w 1631576"/>
              <a:gd name="connsiteY6" fmla="*/ 1342016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08616 w 1631576"/>
              <a:gd name="connsiteY6" fmla="*/ 1460350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  <a:gd name="connsiteX0" fmla="*/ 0 w 1631576"/>
              <a:gd name="connsiteY0" fmla="*/ 815788 h 1631576"/>
              <a:gd name="connsiteX1" fmla="*/ 815788 w 1631576"/>
              <a:gd name="connsiteY1" fmla="*/ 0 h 1631576"/>
              <a:gd name="connsiteX2" fmla="*/ 1631576 w 1631576"/>
              <a:gd name="connsiteY2" fmla="*/ 815788 h 1631576"/>
              <a:gd name="connsiteX3" fmla="*/ 815788 w 1631576"/>
              <a:gd name="connsiteY3" fmla="*/ 1631576 h 1631576"/>
              <a:gd name="connsiteX4" fmla="*/ 0 w 1631576"/>
              <a:gd name="connsiteY4" fmla="*/ 815788 h 1631576"/>
              <a:gd name="connsiteX5" fmla="*/ 268045 w 1631576"/>
              <a:gd name="connsiteY5" fmla="*/ 819374 h 1631576"/>
              <a:gd name="connsiteX6" fmla="*/ 815788 w 1631576"/>
              <a:gd name="connsiteY6" fmla="*/ 1363531 h 1631576"/>
              <a:gd name="connsiteX7" fmla="*/ 1356359 w 1631576"/>
              <a:gd name="connsiteY7" fmla="*/ 826546 h 1631576"/>
              <a:gd name="connsiteX8" fmla="*/ 815788 w 1631576"/>
              <a:gd name="connsiteY8" fmla="*/ 278802 h 1631576"/>
              <a:gd name="connsiteX9" fmla="*/ 268045 w 1631576"/>
              <a:gd name="connsiteY9" fmla="*/ 819374 h 163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1576" h="1631576">
                <a:moveTo>
                  <a:pt x="0" y="815788"/>
                </a:moveTo>
                <a:cubicBezTo>
                  <a:pt x="0" y="365241"/>
                  <a:pt x="365241" y="0"/>
                  <a:pt x="815788" y="0"/>
                </a:cubicBezTo>
                <a:cubicBezTo>
                  <a:pt x="1266335" y="0"/>
                  <a:pt x="1631576" y="365241"/>
                  <a:pt x="1631576" y="815788"/>
                </a:cubicBezTo>
                <a:cubicBezTo>
                  <a:pt x="1631576" y="1266335"/>
                  <a:pt x="1266335" y="1631576"/>
                  <a:pt x="815788" y="1631576"/>
                </a:cubicBezTo>
                <a:cubicBezTo>
                  <a:pt x="365241" y="1631576"/>
                  <a:pt x="0" y="1266335"/>
                  <a:pt x="0" y="815788"/>
                </a:cubicBezTo>
                <a:close/>
                <a:moveTo>
                  <a:pt x="268045" y="819374"/>
                </a:moveTo>
                <a:cubicBezTo>
                  <a:pt x="276092" y="1250125"/>
                  <a:pt x="607726" y="1359624"/>
                  <a:pt x="815788" y="1363531"/>
                </a:cubicBezTo>
                <a:cubicBezTo>
                  <a:pt x="979245" y="1371898"/>
                  <a:pt x="1349187" y="1238286"/>
                  <a:pt x="1356359" y="826546"/>
                </a:cubicBezTo>
                <a:cubicBezTo>
                  <a:pt x="1363531" y="414806"/>
                  <a:pt x="1077465" y="288044"/>
                  <a:pt x="815788" y="278802"/>
                </a:cubicBezTo>
                <a:cubicBezTo>
                  <a:pt x="634401" y="274021"/>
                  <a:pt x="259998" y="388623"/>
                  <a:pt x="268045" y="819374"/>
                </a:cubicBezTo>
                <a:close/>
              </a:path>
            </a:pathLst>
          </a:cu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2CE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C2EBF-DE55-0CDA-39DC-A0907A320399}"/>
              </a:ext>
            </a:extLst>
          </p:cNvPr>
          <p:cNvGrpSpPr/>
          <p:nvPr/>
        </p:nvGrpSpPr>
        <p:grpSpPr>
          <a:xfrm>
            <a:off x="5619990" y="-565039"/>
            <a:ext cx="219808" cy="204515"/>
            <a:chOff x="5016110" y="4186982"/>
            <a:chExt cx="219808" cy="20451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6BBAAB-F5D4-A9BB-56DB-65075F237ED2}"/>
                </a:ext>
              </a:extLst>
            </p:cNvPr>
            <p:cNvCxnSpPr>
              <a:cxnSpLocks/>
            </p:cNvCxnSpPr>
            <p:nvPr/>
          </p:nvCxnSpPr>
          <p:spPr>
            <a:xfrm>
              <a:off x="5016110" y="4186982"/>
              <a:ext cx="204021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FE90704-79D1-FBD6-A30B-F9B94FA76F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6110" y="4186982"/>
              <a:ext cx="219808" cy="204515"/>
            </a:xfrm>
            <a:prstGeom prst="line">
              <a:avLst/>
            </a:prstGeom>
            <a:ln w="25400" cap="rnd">
              <a:solidFill>
                <a:srgbClr val="0072CE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Plus 17">
            <a:extLst>
              <a:ext uri="{FF2B5EF4-FFF2-40B4-BE49-F238E27FC236}">
                <a16:creationId xmlns:a16="http://schemas.microsoft.com/office/drawing/2014/main" id="{316F65B7-51B9-040D-4960-23C46E7B3452}"/>
              </a:ext>
            </a:extLst>
          </p:cNvPr>
          <p:cNvSpPr/>
          <p:nvPr/>
        </p:nvSpPr>
        <p:spPr>
          <a:xfrm flipH="1" flipV="1">
            <a:off x="463826" y="1448560"/>
            <a:ext cx="241300" cy="242095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D60B456-D14D-2115-F312-E65D80C80239}"/>
              </a:ext>
            </a:extLst>
          </p:cNvPr>
          <p:cNvSpPr/>
          <p:nvPr/>
        </p:nvSpPr>
        <p:spPr>
          <a:xfrm flipH="1" flipV="1">
            <a:off x="8274206" y="3474885"/>
            <a:ext cx="133013" cy="133013"/>
          </a:xfrm>
          <a:prstGeom prst="ellipse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5" name="Online Media 2" descr="Dove Change One Thing | How our girls see themselves">
            <a:hlinkClick r:id="" action="ppaction://media"/>
            <a:extLst>
              <a:ext uri="{FF2B5EF4-FFF2-40B4-BE49-F238E27FC236}">
                <a16:creationId xmlns:a16="http://schemas.microsoft.com/office/drawing/2014/main" id="{D6B40339-2AC7-D279-C5BC-59D8DDE407F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19608" y="1733347"/>
            <a:ext cx="5092392" cy="28772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78A71E-BBA3-1818-4C6A-806E75609F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3100" y="-1312405"/>
            <a:ext cx="2794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0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82E5DFEC607E4B9155ABD727AA0436" ma:contentTypeVersion="23" ma:contentTypeDescription="Create a new document." ma:contentTypeScope="" ma:versionID="074a306719c29a1b27f0cd88c416ab5a">
  <xsd:schema xmlns:xsd="http://www.w3.org/2001/XMLSchema" xmlns:xs="http://www.w3.org/2001/XMLSchema" xmlns:p="http://schemas.microsoft.com/office/2006/metadata/properties" xmlns:ns1="http://schemas.microsoft.com/sharepoint/v3" xmlns:ns2="5de95ac2-49e0-4137-9b03-d33fac4e8a99" xmlns:ns3="412343a4-b280-4816-9d8a-65ef34a42753" targetNamespace="http://schemas.microsoft.com/office/2006/metadata/properties" ma:root="true" ma:fieldsID="613f43d7a5bd363842cb54e90af2ec01" ns1:_="" ns2:_="" ns3:_="">
    <xsd:import namespace="http://schemas.microsoft.com/sharepoint/v3"/>
    <xsd:import namespace="5de95ac2-49e0-4137-9b03-d33fac4e8a99"/>
    <xsd:import namespace="412343a4-b280-4816-9d8a-65ef34a427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Workstream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i8qr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e95ac2-49e0-4137-9b03-d33fac4e8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Workstream" ma:index="12" nillable="true" ma:displayName="Workstream" ma:format="Dropdown" ma:internalName="Workstream">
      <xsd:simpleType>
        <xsd:restriction base="dms:Choice">
          <xsd:enumeration value="Digital"/>
          <xsd:enumeration value="RFP (M+E, Needs Assessment, Curriculum)"/>
          <xsd:enumeration value="Governance"/>
          <xsd:enumeration value="Status Reports"/>
          <xsd:enumeration value="DSEP Materials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i8qr" ma:index="20" nillable="true" ma:displayName="Description" ma:internalName="i8qr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b95af6b3-c6d7-4f50-94db-46e46a7b7b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2343a4-b280-4816-9d8a-65ef34a4275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706d2e76-0a1d-44bb-9f7e-4ed02de6a06a}" ma:internalName="TaxCatchAll" ma:showField="CatchAllData" ma:web="412343a4-b280-4816-9d8a-65ef34a427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5de95ac2-49e0-4137-9b03-d33fac4e8a99">
      <Terms xmlns="http://schemas.microsoft.com/office/infopath/2007/PartnerControls"/>
    </lcf76f155ced4ddcb4097134ff3c332f>
    <TaxCatchAll xmlns="412343a4-b280-4816-9d8a-65ef34a42753" xsi:nil="true"/>
    <Workstream xmlns="5de95ac2-49e0-4137-9b03-d33fac4e8a99" xsi:nil="true"/>
    <i8qr xmlns="5de95ac2-49e0-4137-9b03-d33fac4e8a99" xsi:nil="true"/>
  </documentManagement>
</p:properties>
</file>

<file path=customXml/itemProps1.xml><?xml version="1.0" encoding="utf-8"?>
<ds:datastoreItem xmlns:ds="http://schemas.openxmlformats.org/officeDocument/2006/customXml" ds:itemID="{6FD351E1-4825-4498-940C-C0C50FABA445}"/>
</file>

<file path=customXml/itemProps2.xml><?xml version="1.0" encoding="utf-8"?>
<ds:datastoreItem xmlns:ds="http://schemas.openxmlformats.org/officeDocument/2006/customXml" ds:itemID="{00E65613-FECE-4377-A7DC-7B8F856B2FD2}"/>
</file>

<file path=customXml/itemProps3.xml><?xml version="1.0" encoding="utf-8"?>
<ds:datastoreItem xmlns:ds="http://schemas.openxmlformats.org/officeDocument/2006/customXml" ds:itemID="{CF1F3527-DD48-4711-A084-E33F85A41B86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1193</TotalTime>
  <Words>652</Words>
  <Application>Microsoft Macintosh PowerPoint</Application>
  <PresentationFormat>On-screen Show (16:9)</PresentationFormat>
  <Paragraphs>111</Paragraphs>
  <Slides>15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Poppins</vt:lpstr>
      <vt:lpstr>Poppins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Johnson</dc:creator>
  <cp:lastModifiedBy>Kim Johnson</cp:lastModifiedBy>
  <cp:revision>200</cp:revision>
  <dcterms:created xsi:type="dcterms:W3CDTF">2024-03-03T19:11:08Z</dcterms:created>
  <dcterms:modified xsi:type="dcterms:W3CDTF">2024-04-12T16:55:52Z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0x0101002582E5DFEC607E4B9155ABD727AA0436</vt:lpwstr>
  </property>
</Properties>
</file>